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1"/>
  </p:notesMasterIdLst>
  <p:sldIdLst>
    <p:sldId id="256" r:id="rId2"/>
    <p:sldId id="285" r:id="rId3"/>
    <p:sldId id="257" r:id="rId4"/>
    <p:sldId id="272" r:id="rId5"/>
    <p:sldId id="274" r:id="rId6"/>
    <p:sldId id="273" r:id="rId7"/>
    <p:sldId id="275" r:id="rId8"/>
    <p:sldId id="276" r:id="rId9"/>
    <p:sldId id="288" r:id="rId10"/>
    <p:sldId id="277" r:id="rId11"/>
    <p:sldId id="434" r:id="rId12"/>
    <p:sldId id="435" r:id="rId13"/>
    <p:sldId id="287" r:id="rId14"/>
    <p:sldId id="403" r:id="rId15"/>
    <p:sldId id="430" r:id="rId16"/>
    <p:sldId id="431" r:id="rId17"/>
    <p:sldId id="297" r:id="rId18"/>
    <p:sldId id="432" r:id="rId19"/>
    <p:sldId id="43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02"/>
    <a:srgbClr val="FFC000"/>
    <a:srgbClr val="A5A5A5"/>
    <a:srgbClr val="ED7D31"/>
    <a:srgbClr val="FFC837"/>
    <a:srgbClr val="5F9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86" d="100"/>
          <a:sy n="86" d="100"/>
        </p:scale>
        <p:origin x="514" y="72"/>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4C149-5CFF-4567-A59B-4FBA2CA82C9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E49F33B-CEE7-4AD2-9841-7BC777037CF7}">
      <dgm:prSet phldrT="[Text]"/>
      <dgm:spPr/>
      <dgm:t>
        <a:bodyPr/>
        <a:lstStyle/>
        <a:p>
          <a:r>
            <a:rPr lang="en-US" dirty="0">
              <a:latin typeface="Times New Roman" panose="02020603050405020304" pitchFamily="18" charset="0"/>
              <a:cs typeface="Times New Roman" panose="02020603050405020304" pitchFamily="18" charset="0"/>
            </a:rPr>
            <a:t>Ca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(F0)</a:t>
          </a:r>
        </a:p>
      </dgm:t>
    </dgm:pt>
    <dgm:pt modelId="{91D359F7-1C3B-457E-9076-1A0C39EAAC43}" type="parTrans" cxnId="{D9219704-CA0A-4D03-A304-7AF878444B5E}">
      <dgm:prSet/>
      <dgm:spPr/>
      <dgm:t>
        <a:bodyPr/>
        <a:lstStyle/>
        <a:p>
          <a:endParaRPr lang="en-US">
            <a:latin typeface="Times New Roman" panose="02020603050405020304" pitchFamily="18" charset="0"/>
            <a:cs typeface="Times New Roman" panose="02020603050405020304" pitchFamily="18" charset="0"/>
          </a:endParaRPr>
        </a:p>
      </dgm:t>
    </dgm:pt>
    <dgm:pt modelId="{9722FCF8-531B-40FD-846A-837ACC1C824D}" type="sibTrans" cxnId="{D9219704-CA0A-4D03-A304-7AF878444B5E}">
      <dgm:prSet/>
      <dgm:spPr/>
      <dgm:t>
        <a:bodyPr/>
        <a:lstStyle/>
        <a:p>
          <a:endParaRPr lang="en-US">
            <a:latin typeface="Times New Roman" panose="02020603050405020304" pitchFamily="18" charset="0"/>
            <a:cs typeface="Times New Roman" panose="02020603050405020304" pitchFamily="18" charset="0"/>
          </a:endParaRPr>
        </a:p>
      </dgm:t>
    </dgm:pt>
    <dgm:pt modelId="{F971952B-2C16-4DC5-ACB0-F9A2F0125BD8}">
      <dgm:prSet phldrT="[Text]" custT="1"/>
      <dgm:spPr/>
      <dgm:t>
        <a:bodyPr/>
        <a:lstStyle/>
        <a:p>
          <a:pPr algn="just"/>
          <a:r>
            <a:rPr lang="en-US" sz="1500" kern="1200" dirty="0">
              <a:latin typeface="Times New Roman" panose="02020603050405020304" pitchFamily="18" charset="0"/>
              <a:cs typeface="Times New Roman" panose="02020603050405020304" pitchFamily="18" charset="0"/>
            </a:rPr>
            <a:t>RT-PCR (+)</a:t>
          </a:r>
        </a:p>
      </dgm:t>
    </dgm:pt>
    <dgm:pt modelId="{B5AE9221-790C-493F-89EF-424EE0EC990A}" type="parTrans" cxnId="{0FFCA0D2-DB8C-4792-9139-CA61E4D2F085}">
      <dgm:prSet/>
      <dgm:spPr/>
      <dgm:t>
        <a:bodyPr/>
        <a:lstStyle/>
        <a:p>
          <a:endParaRPr lang="en-US">
            <a:latin typeface="Times New Roman" panose="02020603050405020304" pitchFamily="18" charset="0"/>
            <a:cs typeface="Times New Roman" panose="02020603050405020304" pitchFamily="18" charset="0"/>
          </a:endParaRPr>
        </a:p>
      </dgm:t>
    </dgm:pt>
    <dgm:pt modelId="{868461A4-496B-4F15-A0A2-9E366C29F023}" type="sibTrans" cxnId="{0FFCA0D2-DB8C-4792-9139-CA61E4D2F085}">
      <dgm:prSet/>
      <dgm:spPr/>
      <dgm:t>
        <a:bodyPr/>
        <a:lstStyle/>
        <a:p>
          <a:endParaRPr lang="en-US">
            <a:latin typeface="Times New Roman" panose="02020603050405020304" pitchFamily="18" charset="0"/>
            <a:cs typeface="Times New Roman" panose="02020603050405020304" pitchFamily="18" charset="0"/>
          </a:endParaRPr>
        </a:p>
      </dgm:t>
    </dgm:pt>
    <dgm:pt modelId="{B47F0AB6-FA9C-49D6-BA39-CBD30F51EE0D}">
      <dgm:prSet phldrT="[Text]" custT="1"/>
      <dgm:spPr/>
      <dgm:t>
        <a:bodyPr/>
        <a:lstStyle/>
        <a:p>
          <a:pPr algn="just"/>
          <a:r>
            <a:rPr lang="en-US" sz="1500" kern="1200" dirty="0">
              <a:latin typeface="Times New Roman" panose="02020603050405020304" pitchFamily="18" charset="0"/>
              <a:cs typeface="Times New Roman" panose="02020603050405020304" pitchFamily="18" charset="0"/>
            </a:rPr>
            <a:t>Test </a:t>
          </a:r>
          <a:r>
            <a:rPr lang="en-US" sz="1500" kern="1200" dirty="0" err="1">
              <a:latin typeface="Times New Roman" panose="02020603050405020304" pitchFamily="18" charset="0"/>
              <a:cs typeface="Times New Roman" panose="02020603050405020304" pitchFamily="18" charset="0"/>
            </a:rPr>
            <a:t>nhanh</a:t>
          </a:r>
          <a:r>
            <a:rPr lang="en-US" sz="1500" kern="1200" dirty="0">
              <a:latin typeface="Times New Roman" panose="02020603050405020304" pitchFamily="18" charset="0"/>
              <a:cs typeface="Times New Roman" panose="02020603050405020304" pitchFamily="18" charset="0"/>
            </a:rPr>
            <a:t> (+) + 1 </a:t>
          </a:r>
          <a:r>
            <a:rPr lang="en-US" sz="1500" kern="1200" dirty="0" err="1">
              <a:latin typeface="Times New Roman" panose="02020603050405020304" pitchFamily="18" charset="0"/>
              <a:cs typeface="Times New Roman" panose="02020603050405020304" pitchFamily="18" charset="0"/>
            </a:rPr>
            <a:t>trong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các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điều</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kiện</a:t>
          </a:r>
          <a:r>
            <a:rPr lang="en-US" sz="1500" kern="1200" dirty="0">
              <a:latin typeface="Times New Roman" panose="02020603050405020304" pitchFamily="18" charset="0"/>
              <a:cs typeface="Times New Roman" panose="02020603050405020304" pitchFamily="18" charset="0"/>
            </a:rPr>
            <a:t>:</a:t>
          </a:r>
        </a:p>
      </dgm:t>
    </dgm:pt>
    <dgm:pt modelId="{491E3063-A467-4A30-8DC8-D68DA7AEA5F4}" type="parTrans" cxnId="{49AA6055-A9C7-456F-A908-169C018F031E}">
      <dgm:prSet/>
      <dgm:spPr/>
      <dgm:t>
        <a:bodyPr/>
        <a:lstStyle/>
        <a:p>
          <a:endParaRPr lang="en-US">
            <a:latin typeface="Times New Roman" panose="02020603050405020304" pitchFamily="18" charset="0"/>
            <a:cs typeface="Times New Roman" panose="02020603050405020304" pitchFamily="18" charset="0"/>
          </a:endParaRPr>
        </a:p>
      </dgm:t>
    </dgm:pt>
    <dgm:pt modelId="{1CEA9A80-1403-43BF-B701-E3F36EB2F264}" type="sibTrans" cxnId="{49AA6055-A9C7-456F-A908-169C018F031E}">
      <dgm:prSet/>
      <dgm:spPr/>
      <dgm:t>
        <a:bodyPr/>
        <a:lstStyle/>
        <a:p>
          <a:endParaRPr lang="en-US">
            <a:latin typeface="Times New Roman" panose="02020603050405020304" pitchFamily="18" charset="0"/>
            <a:cs typeface="Times New Roman" panose="02020603050405020304" pitchFamily="18" charset="0"/>
          </a:endParaRPr>
        </a:p>
      </dgm:t>
    </dgm:pt>
    <dgm:pt modelId="{4E3C2B1C-262E-48C4-8FED-1CB726EA8E0B}">
      <dgm:prSet phldrT="[Text]"/>
      <dgm:spPr/>
      <dgm:t>
        <a:bodyPr/>
        <a:lstStyle/>
        <a:p>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(F1)</a:t>
          </a:r>
        </a:p>
      </dgm:t>
    </dgm:pt>
    <dgm:pt modelId="{0F9F1681-8B6C-4E72-A18C-380DAC6706C4}" type="parTrans" cxnId="{14960365-6EF0-46A2-8ED8-071D9C6483E6}">
      <dgm:prSet/>
      <dgm:spPr/>
      <dgm:t>
        <a:bodyPr/>
        <a:lstStyle/>
        <a:p>
          <a:endParaRPr lang="en-US">
            <a:latin typeface="Times New Roman" panose="02020603050405020304" pitchFamily="18" charset="0"/>
            <a:cs typeface="Times New Roman" panose="02020603050405020304" pitchFamily="18" charset="0"/>
          </a:endParaRPr>
        </a:p>
      </dgm:t>
    </dgm:pt>
    <dgm:pt modelId="{13F4F871-C527-4438-B3C9-BC18FDF2E52B}" type="sibTrans" cxnId="{14960365-6EF0-46A2-8ED8-071D9C6483E6}">
      <dgm:prSet/>
      <dgm:spPr/>
      <dgm:t>
        <a:bodyPr/>
        <a:lstStyle/>
        <a:p>
          <a:endParaRPr lang="en-US">
            <a:latin typeface="Times New Roman" panose="02020603050405020304" pitchFamily="18" charset="0"/>
            <a:cs typeface="Times New Roman" panose="02020603050405020304" pitchFamily="18" charset="0"/>
          </a:endParaRPr>
        </a:p>
      </dgm:t>
    </dgm:pt>
    <dgm:pt modelId="{B193C135-E558-4ED7-9C2C-678958D73E04}">
      <dgm:prSet phldrT="[Text]" custT="1"/>
      <dgm:spPr/>
      <dgm:t>
        <a:bodyPr/>
        <a:lstStyle/>
        <a:p>
          <a:pPr algn="just"/>
          <a:r>
            <a:rPr lang="en-US" sz="1500" kern="1200" dirty="0" err="1">
              <a:latin typeface="Times New Roman" panose="02020603050405020304" pitchFamily="18" charset="0"/>
              <a:cs typeface="Times New Roman" panose="02020603050405020304" pitchFamily="18" charset="0"/>
            </a:rPr>
            <a:t>Tiếp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xúc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trực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tiếp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với</a:t>
          </a:r>
          <a:r>
            <a:rPr lang="en-US" sz="1500" kern="1200" dirty="0">
              <a:latin typeface="Times New Roman" panose="02020603050405020304" pitchFamily="18" charset="0"/>
              <a:cs typeface="Times New Roman" panose="02020603050405020304" pitchFamily="18" charset="0"/>
            </a:rPr>
            <a:t> F0</a:t>
          </a:r>
        </a:p>
      </dgm:t>
    </dgm:pt>
    <dgm:pt modelId="{468341A7-5EA7-4F62-96EB-A7E983BEF815}" type="parTrans" cxnId="{90300A5F-ECC0-48D6-BA79-838B4DFA8E57}">
      <dgm:prSet/>
      <dgm:spPr/>
      <dgm:t>
        <a:bodyPr/>
        <a:lstStyle/>
        <a:p>
          <a:endParaRPr lang="en-US">
            <a:latin typeface="Times New Roman" panose="02020603050405020304" pitchFamily="18" charset="0"/>
            <a:cs typeface="Times New Roman" panose="02020603050405020304" pitchFamily="18" charset="0"/>
          </a:endParaRPr>
        </a:p>
      </dgm:t>
    </dgm:pt>
    <dgm:pt modelId="{72E2F0F3-EA40-4F8C-81B7-9736B5643349}" type="sibTrans" cxnId="{90300A5F-ECC0-48D6-BA79-838B4DFA8E57}">
      <dgm:prSet/>
      <dgm:spPr/>
      <dgm:t>
        <a:bodyPr/>
        <a:lstStyle/>
        <a:p>
          <a:endParaRPr lang="en-US">
            <a:latin typeface="Times New Roman" panose="02020603050405020304" pitchFamily="18" charset="0"/>
            <a:cs typeface="Times New Roman" panose="02020603050405020304" pitchFamily="18" charset="0"/>
          </a:endParaRPr>
        </a:p>
      </dgm:t>
    </dgm:pt>
    <dgm:pt modelId="{190AB88B-199D-4039-BCA6-634B9F6FA524}">
      <dgm:prSet phldrT="[Text]" custT="1"/>
      <dgm:spPr/>
      <dgm:t>
        <a:bodyPr/>
        <a:lstStyle/>
        <a:p>
          <a:pPr algn="just"/>
          <a:r>
            <a:rPr lang="en-US" sz="1500" kern="1200" dirty="0">
              <a:latin typeface="Times New Roman" panose="02020603050405020304" pitchFamily="18" charset="0"/>
              <a:ea typeface="+mn-ea"/>
              <a:cs typeface="Times New Roman" panose="02020603050405020304" pitchFamily="18" charset="0"/>
            </a:rPr>
            <a:t>Đ</a:t>
          </a:r>
          <a:r>
            <a:rPr lang="vi-VN" sz="1500" kern="1200" dirty="0">
              <a:latin typeface="Times New Roman" panose="02020603050405020304" pitchFamily="18" charset="0"/>
              <a:ea typeface="+mn-ea"/>
              <a:cs typeface="Times New Roman" panose="02020603050405020304" pitchFamily="18" charset="0"/>
            </a:rPr>
            <a:t>eo </a:t>
          </a:r>
          <a:r>
            <a:rPr lang="vi-VN" sz="1500" kern="1200" dirty="0" err="1">
              <a:latin typeface="Times New Roman" panose="02020603050405020304" pitchFamily="18" charset="0"/>
              <a:ea typeface="+mn-ea"/>
              <a:cs typeface="Times New Roman" panose="02020603050405020304" pitchFamily="18" charset="0"/>
            </a:rPr>
            <a:t>khẩu</a:t>
          </a:r>
          <a:r>
            <a:rPr lang="vi-VN" sz="1500" kern="1200" dirty="0">
              <a:latin typeface="Times New Roman" panose="02020603050405020304" pitchFamily="18" charset="0"/>
              <a:ea typeface="+mn-ea"/>
              <a:cs typeface="Times New Roman" panose="02020603050405020304" pitchFamily="18" charset="0"/>
            </a:rPr>
            <a:t> trang </a:t>
          </a:r>
          <a:r>
            <a:rPr lang="en-US" sz="1500" kern="1200" dirty="0">
              <a:latin typeface="Times New Roman" panose="02020603050405020304" pitchFamily="18" charset="0"/>
              <a:ea typeface="+mn-ea"/>
              <a:cs typeface="Times New Roman" panose="02020603050405020304" pitchFamily="18" charset="0"/>
            </a:rPr>
            <a: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xúc</a:t>
          </a:r>
          <a:r>
            <a:rPr lang="vi-VN" sz="1500" kern="1200" dirty="0">
              <a:latin typeface="Times New Roman" panose="02020603050405020304" pitchFamily="18" charset="0"/>
              <a:ea typeface="+mn-ea"/>
              <a:cs typeface="Times New Roman" panose="02020603050405020304" pitchFamily="18" charset="0"/>
            </a:rPr>
            <a:t>, giao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vòng</a:t>
          </a:r>
          <a:r>
            <a:rPr lang="vi-VN" sz="1500" kern="1200" dirty="0">
              <a:latin typeface="Times New Roman" panose="02020603050405020304" pitchFamily="18" charset="0"/>
              <a:ea typeface="+mn-ea"/>
              <a:cs typeface="Times New Roman" panose="02020603050405020304" pitchFamily="18" charset="0"/>
            </a:rPr>
            <a:t> 2 </a:t>
          </a:r>
          <a:r>
            <a:rPr lang="vi-VN" sz="1500" kern="1200" dirty="0" err="1">
              <a:latin typeface="Times New Roman" panose="02020603050405020304" pitchFamily="18" charset="0"/>
              <a:ea typeface="+mn-ea"/>
              <a:cs typeface="Times New Roman" panose="02020603050405020304" pitchFamily="18" charset="0"/>
            </a:rPr>
            <a:t>mét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hoặc</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cùng</a:t>
          </a:r>
          <a:r>
            <a:rPr lang="vi-VN" sz="1500" kern="1200" dirty="0">
              <a:latin typeface="Times New Roman" panose="02020603050405020304" pitchFamily="18" charset="0"/>
              <a:ea typeface="+mn-ea"/>
              <a:cs typeface="Times New Roman" panose="02020603050405020304" pitchFamily="18" charset="0"/>
            </a:rPr>
            <a:t> không gian </a:t>
          </a:r>
          <a:r>
            <a:rPr lang="vi-VN" sz="1500" kern="1200" dirty="0" err="1">
              <a:latin typeface="Times New Roman" panose="02020603050405020304" pitchFamily="18" charset="0"/>
              <a:ea typeface="+mn-ea"/>
              <a:cs typeface="Times New Roman" panose="02020603050405020304" pitchFamily="18" charset="0"/>
            </a:rPr>
            <a:t>hẹp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kín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thiểu</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gian 15 </a:t>
          </a:r>
          <a:r>
            <a:rPr lang="vi-VN" sz="1500" kern="1200" dirty="0" err="1">
              <a:latin typeface="Times New Roman" panose="02020603050405020304" pitchFamily="18" charset="0"/>
              <a:ea typeface="+mn-ea"/>
              <a:cs typeface="Times New Roman" panose="02020603050405020304" pitchFamily="18" charset="0"/>
            </a:rPr>
            <a:t>phút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với</a:t>
          </a:r>
          <a:r>
            <a:rPr lang="vi-VN" sz="1500" kern="1200" dirty="0">
              <a:latin typeface="Times New Roman" panose="02020603050405020304" pitchFamily="18" charset="0"/>
              <a:ea typeface="+mn-ea"/>
              <a:cs typeface="Times New Roman" panose="02020603050405020304" pitchFamily="18" charset="0"/>
            </a:rPr>
            <a:t> F0.</a:t>
          </a:r>
          <a:endParaRPr lang="en-US" sz="1500" kern="1200" dirty="0">
            <a:latin typeface="Times New Roman" panose="02020603050405020304" pitchFamily="18" charset="0"/>
            <a:ea typeface="+mn-ea"/>
            <a:cs typeface="Times New Roman" panose="02020603050405020304" pitchFamily="18" charset="0"/>
          </a:endParaRPr>
        </a:p>
      </dgm:t>
    </dgm:pt>
    <dgm:pt modelId="{C94F3934-DA7C-460A-92F2-F8C27E67BB28}" type="parTrans" cxnId="{8E45F9EA-D9FA-4986-A897-6501E7B744D6}">
      <dgm:prSet/>
      <dgm:spPr/>
      <dgm:t>
        <a:bodyPr/>
        <a:lstStyle/>
        <a:p>
          <a:endParaRPr lang="en-US">
            <a:latin typeface="Times New Roman" panose="02020603050405020304" pitchFamily="18" charset="0"/>
            <a:cs typeface="Times New Roman" panose="02020603050405020304" pitchFamily="18" charset="0"/>
          </a:endParaRPr>
        </a:p>
      </dgm:t>
    </dgm:pt>
    <dgm:pt modelId="{1F30B3A1-4E49-43CD-895B-642F5755B856}" type="sibTrans" cxnId="{8E45F9EA-D9FA-4986-A897-6501E7B744D6}">
      <dgm:prSet/>
      <dgm:spPr/>
      <dgm:t>
        <a:bodyPr/>
        <a:lstStyle/>
        <a:p>
          <a:endParaRPr lang="en-US">
            <a:latin typeface="Times New Roman" panose="02020603050405020304" pitchFamily="18" charset="0"/>
            <a:cs typeface="Times New Roman" panose="02020603050405020304" pitchFamily="18" charset="0"/>
          </a:endParaRPr>
        </a:p>
      </dgm:t>
    </dgm:pt>
    <dgm:pt modelId="{E2FA0A92-F1BF-483C-99D0-1460E1ECE52E}">
      <dgm:prSet phldrT="[Text]"/>
      <dgm:spPr/>
      <dgm:t>
        <a:bodyPr/>
        <a:lstStyle/>
        <a:p>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tễ</a:t>
          </a:r>
          <a:endParaRPr lang="en-US" dirty="0">
            <a:latin typeface="Times New Roman" panose="02020603050405020304" pitchFamily="18" charset="0"/>
            <a:cs typeface="Times New Roman" panose="02020603050405020304" pitchFamily="18" charset="0"/>
          </a:endParaRPr>
        </a:p>
      </dgm:t>
    </dgm:pt>
    <dgm:pt modelId="{D4AB2254-5B1C-4556-B7A4-7AADD7EE8A77}" type="parTrans" cxnId="{E19BEF1D-D379-41EF-A265-D1A1EB82DB90}">
      <dgm:prSet/>
      <dgm:spPr/>
      <dgm:t>
        <a:bodyPr/>
        <a:lstStyle/>
        <a:p>
          <a:endParaRPr lang="en-US">
            <a:latin typeface="Times New Roman" panose="02020603050405020304" pitchFamily="18" charset="0"/>
            <a:cs typeface="Times New Roman" panose="02020603050405020304" pitchFamily="18" charset="0"/>
          </a:endParaRPr>
        </a:p>
      </dgm:t>
    </dgm:pt>
    <dgm:pt modelId="{34336B40-2CAF-4079-842E-9FAE22C74124}" type="sibTrans" cxnId="{E19BEF1D-D379-41EF-A265-D1A1EB82DB90}">
      <dgm:prSet/>
      <dgm:spPr/>
      <dgm:t>
        <a:bodyPr/>
        <a:lstStyle/>
        <a:p>
          <a:endParaRPr lang="en-US">
            <a:latin typeface="Times New Roman" panose="02020603050405020304" pitchFamily="18" charset="0"/>
            <a:cs typeface="Times New Roman" panose="02020603050405020304" pitchFamily="18" charset="0"/>
          </a:endParaRPr>
        </a:p>
      </dgm:t>
    </dgm:pt>
    <dgm:pt modelId="{9835934D-8CB4-45CD-988D-8F476635AA0F}">
      <dgm:prSet phldrT="[Text]" custT="1"/>
      <dgm:spPr/>
      <dgm:t>
        <a:bodyPr/>
        <a:lstStyle/>
        <a:p>
          <a:pPr algn="just">
            <a:buFont typeface="Arial" panose="020B0604020202020204" pitchFamily="34" charset="0"/>
            <a:buChar char="•"/>
          </a:pPr>
          <a:r>
            <a:rPr lang="vi-VN" sz="1500" kern="1200" dirty="0" err="1">
              <a:latin typeface="Times New Roman" panose="02020603050405020304" pitchFamily="18" charset="0"/>
              <a:ea typeface="+mn-ea"/>
              <a:cs typeface="Times New Roman" panose="02020603050405020304" pitchFamily="18" charset="0"/>
            </a:rPr>
            <a:t>Người</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sống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cùng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hộ</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gia</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đình</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nhưng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không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tiếp</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xúc</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gần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với</a:t>
          </a:r>
          <a:r>
            <a:rPr lang="en-US" sz="1500" kern="1200" dirty="0">
              <a:latin typeface="Times New Roman" panose="02020603050405020304" pitchFamily="18" charset="0"/>
              <a:ea typeface="+mn-ea"/>
              <a:cs typeface="Times New Roman" panose="02020603050405020304" pitchFamily="18" charset="0"/>
            </a:rPr>
            <a:t> F0 </a:t>
          </a:r>
          <a:r>
            <a:rPr lang="vi-VN" sz="1500" kern="1200" dirty="0">
              <a:latin typeface="Times New Roman" panose="02020603050405020304" pitchFamily="18" charset="0"/>
              <a:ea typeface="+mn-ea"/>
              <a:cs typeface="Times New Roman" panose="02020603050405020304" pitchFamily="18" charset="0"/>
            </a:rPr>
            <a:t>đang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kỳ</a:t>
          </a:r>
          <a:r>
            <a:rPr lang="vi-VN" sz="1500" kern="1200" dirty="0">
              <a:latin typeface="Times New Roman" panose="02020603050405020304" pitchFamily="18" charset="0"/>
              <a:ea typeface="+mn-ea"/>
              <a:cs typeface="Times New Roman" panose="02020603050405020304" pitchFamily="18" charset="0"/>
            </a:rPr>
            <a:t> lây </a:t>
          </a:r>
          <a:r>
            <a:rPr lang="vi-VN" sz="1500" kern="1200" dirty="0" err="1">
              <a:latin typeface="Times New Roman" panose="02020603050405020304" pitchFamily="18" charset="0"/>
              <a:ea typeface="+mn-ea"/>
              <a:cs typeface="Times New Roman" panose="02020603050405020304" pitchFamily="18" charset="0"/>
            </a:rPr>
            <a:t>truyền</a:t>
          </a:r>
          <a:r>
            <a:rPr lang="vi-VN" sz="1500" kern="1200" dirty="0">
              <a:latin typeface="Times New Roman" panose="02020603050405020304" pitchFamily="18" charset="0"/>
              <a:ea typeface="+mn-ea"/>
              <a:cs typeface="Times New Roman" panose="02020603050405020304" pitchFamily="18" charset="0"/>
            </a:rPr>
            <a:t> </a:t>
          </a:r>
          <a:r>
            <a:rPr lang="en-US" sz="1500" kern="1200" dirty="0">
              <a:latin typeface="Times New Roman" panose="02020603050405020304" pitchFamily="18" charset="0"/>
              <a:ea typeface="+mn-ea"/>
              <a:cs typeface="Times New Roman" panose="02020603050405020304" pitchFamily="18" charset="0"/>
            </a:rPr>
            <a:t>(</a:t>
          </a:r>
          <a:r>
            <a:rPr lang="en-US" sz="1500" kern="1200" dirty="0" err="1">
              <a:latin typeface="Times New Roman" panose="02020603050405020304" pitchFamily="18" charset="0"/>
              <a:ea typeface="+mn-ea"/>
              <a:cs typeface="Times New Roman" panose="02020603050405020304" pitchFamily="18" charset="0"/>
            </a:rPr>
            <a:t>không</a:t>
          </a:r>
          <a:r>
            <a:rPr lang="en-US" sz="1500" kern="1200" dirty="0">
              <a:latin typeface="Times New Roman" panose="02020603050405020304" pitchFamily="18" charset="0"/>
              <a:ea typeface="+mn-ea"/>
              <a:cs typeface="Times New Roman" panose="02020603050405020304" pitchFamily="18" charset="0"/>
            </a:rPr>
            <a:t> bao </a:t>
          </a:r>
          <a:r>
            <a:rPr lang="en-US" sz="1500" kern="1200" dirty="0" err="1">
              <a:latin typeface="Times New Roman" panose="02020603050405020304" pitchFamily="18" charset="0"/>
              <a:ea typeface="+mn-ea"/>
              <a:cs typeface="Times New Roman" panose="02020603050405020304" pitchFamily="18" charset="0"/>
            </a:rPr>
            <a:t>gồm</a:t>
          </a:r>
          <a:r>
            <a:rPr lang="en-US" sz="1500" kern="1200" dirty="0">
              <a:latin typeface="Times New Roman" panose="02020603050405020304" pitchFamily="18" charset="0"/>
              <a:ea typeface="+mn-ea"/>
              <a:cs typeface="Times New Roman" panose="02020603050405020304" pitchFamily="18" charset="0"/>
            </a:rPr>
            <a:t> F1).</a:t>
          </a:r>
        </a:p>
      </dgm:t>
    </dgm:pt>
    <dgm:pt modelId="{7AF9C582-9CF6-40DA-A8D2-B2B9961603D8}" type="parTrans" cxnId="{5895C65C-8051-455D-98C7-26A65844CFD7}">
      <dgm:prSet/>
      <dgm:spPr/>
      <dgm:t>
        <a:bodyPr/>
        <a:lstStyle/>
        <a:p>
          <a:endParaRPr lang="en-US">
            <a:latin typeface="Times New Roman" panose="02020603050405020304" pitchFamily="18" charset="0"/>
            <a:cs typeface="Times New Roman" panose="02020603050405020304" pitchFamily="18" charset="0"/>
          </a:endParaRPr>
        </a:p>
      </dgm:t>
    </dgm:pt>
    <dgm:pt modelId="{D4F3BE8A-977D-45CC-8EAC-11807A39EB7D}" type="sibTrans" cxnId="{5895C65C-8051-455D-98C7-26A65844CFD7}">
      <dgm:prSet/>
      <dgm:spPr/>
      <dgm:t>
        <a:bodyPr/>
        <a:lstStyle/>
        <a:p>
          <a:endParaRPr lang="en-US">
            <a:latin typeface="Times New Roman" panose="02020603050405020304" pitchFamily="18" charset="0"/>
            <a:cs typeface="Times New Roman" panose="02020603050405020304" pitchFamily="18" charset="0"/>
          </a:endParaRPr>
        </a:p>
      </dgm:t>
    </dgm:pt>
    <dgm:pt modelId="{8FA6B970-712A-422F-A631-CD3C62374AAA}">
      <dgm:prSet phldrT="[Text]" custT="1"/>
      <dgm:spPr/>
      <dgm:t>
        <a:bodyPr/>
        <a:lstStyle/>
        <a:p>
          <a:pPr algn="just">
            <a:buFont typeface="Wingdings" panose="05000000000000000000" pitchFamily="2" charset="2"/>
            <a:buChar char="ü"/>
          </a:pPr>
          <a:r>
            <a:rPr lang="en-US" sz="1500" kern="1200" dirty="0">
              <a:latin typeface="Times New Roman" panose="02020603050405020304" pitchFamily="18" charset="0"/>
              <a:cs typeface="Times New Roman" panose="02020603050405020304" pitchFamily="18" charset="0"/>
            </a:rPr>
            <a:t>F1</a:t>
          </a:r>
        </a:p>
      </dgm:t>
    </dgm:pt>
    <dgm:pt modelId="{CA9B28C8-97A8-48A8-9B25-8E20C7B64C1B}" type="parTrans" cxnId="{2A5016CD-CA1E-4783-B9F3-C1B335AB9495}">
      <dgm:prSet/>
      <dgm:spPr/>
      <dgm:t>
        <a:bodyPr/>
        <a:lstStyle/>
        <a:p>
          <a:endParaRPr lang="en-US">
            <a:latin typeface="Times New Roman" panose="02020603050405020304" pitchFamily="18" charset="0"/>
            <a:cs typeface="Times New Roman" panose="02020603050405020304" pitchFamily="18" charset="0"/>
          </a:endParaRPr>
        </a:p>
      </dgm:t>
    </dgm:pt>
    <dgm:pt modelId="{E26F8E18-D8BD-413E-B398-8F6E8955C796}" type="sibTrans" cxnId="{2A5016CD-CA1E-4783-B9F3-C1B335AB9495}">
      <dgm:prSet/>
      <dgm:spPr/>
      <dgm:t>
        <a:bodyPr/>
        <a:lstStyle/>
        <a:p>
          <a:endParaRPr lang="en-US">
            <a:latin typeface="Times New Roman" panose="02020603050405020304" pitchFamily="18" charset="0"/>
            <a:cs typeface="Times New Roman" panose="02020603050405020304" pitchFamily="18" charset="0"/>
          </a:endParaRPr>
        </a:p>
      </dgm:t>
    </dgm:pt>
    <dgm:pt modelId="{9703F711-227C-4282-9A10-BD74E15062CA}">
      <dgm:prSet phldrT="[Text]" custT="1"/>
      <dgm:spPr/>
      <dgm:t>
        <a:bodyPr/>
        <a:lstStyle/>
        <a:p>
          <a:pPr algn="just">
            <a:buFont typeface="Wingdings" panose="05000000000000000000" pitchFamily="2" charset="2"/>
            <a:buChar char="ü"/>
          </a:pPr>
          <a:r>
            <a:rPr lang="en-US" sz="1500" kern="1200" dirty="0">
              <a:latin typeface="Times New Roman" panose="02020603050405020304" pitchFamily="18" charset="0"/>
              <a:cs typeface="Times New Roman" panose="02020603050405020304" pitchFamily="18" charset="0"/>
            </a:rPr>
            <a:t>≥2 </a:t>
          </a:r>
          <a:r>
            <a:rPr lang="en-US" sz="1500" kern="1200" dirty="0" err="1">
              <a:latin typeface="Times New Roman" panose="02020603050405020304" pitchFamily="18" charset="0"/>
              <a:ea typeface="+mn-ea"/>
              <a:cs typeface="Times New Roman" panose="02020603050405020304" pitchFamily="18" charset="0"/>
            </a:rPr>
            <a:t>triệu</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chứng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nghi</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ngờ</a:t>
          </a:r>
          <a:r>
            <a:rPr lang="en-US" sz="1500" kern="1200" dirty="0">
              <a:latin typeface="Times New Roman" panose="02020603050405020304" pitchFamily="18" charset="0"/>
              <a:ea typeface="+mn-ea"/>
              <a:cs typeface="Times New Roman" panose="02020603050405020304" pitchFamily="18" charset="0"/>
            </a:rPr>
            <a:t> +</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yếu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dịch</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tễ</a:t>
          </a:r>
          <a:r>
            <a:rPr lang="vi-VN" sz="1500" kern="1200" dirty="0">
              <a:latin typeface="Times New Roman" panose="02020603050405020304" pitchFamily="18" charset="0"/>
              <a:ea typeface="+mn-ea"/>
              <a:cs typeface="Times New Roman" panose="02020603050405020304" pitchFamily="18" charset="0"/>
            </a:rPr>
            <a:t> (không bao </a:t>
          </a:r>
          <a:r>
            <a:rPr lang="vi-VN" sz="1500" kern="1200" dirty="0" err="1">
              <a:latin typeface="Times New Roman" panose="02020603050405020304" pitchFamily="18" charset="0"/>
              <a:ea typeface="+mn-ea"/>
              <a:cs typeface="Times New Roman" panose="02020603050405020304" pitchFamily="18" charset="0"/>
            </a:rPr>
            <a:t>gồm</a:t>
          </a:r>
          <a:r>
            <a:rPr lang="vi-VN" sz="1500" kern="1200" dirty="0">
              <a:latin typeface="Times New Roman" panose="02020603050405020304" pitchFamily="18" charset="0"/>
              <a:ea typeface="+mn-ea"/>
              <a:cs typeface="Times New Roman" panose="02020603050405020304" pitchFamily="18" charset="0"/>
            </a:rPr>
            <a:t> F1)</a:t>
          </a:r>
          <a:endParaRPr lang="en-US" sz="1500" kern="1200" dirty="0">
            <a:latin typeface="Times New Roman" panose="02020603050405020304" pitchFamily="18" charset="0"/>
            <a:ea typeface="+mn-ea"/>
            <a:cs typeface="Times New Roman" panose="02020603050405020304" pitchFamily="18" charset="0"/>
          </a:endParaRPr>
        </a:p>
      </dgm:t>
    </dgm:pt>
    <dgm:pt modelId="{D9AECD11-92E6-4B9D-8F2B-8F5AB67C8598}" type="parTrans" cxnId="{065C8F29-6BFB-4623-9E4F-D2284F65776A}">
      <dgm:prSet/>
      <dgm:spPr/>
      <dgm:t>
        <a:bodyPr/>
        <a:lstStyle/>
        <a:p>
          <a:endParaRPr lang="en-US">
            <a:latin typeface="Times New Roman" panose="02020603050405020304" pitchFamily="18" charset="0"/>
            <a:cs typeface="Times New Roman" panose="02020603050405020304" pitchFamily="18" charset="0"/>
          </a:endParaRPr>
        </a:p>
      </dgm:t>
    </dgm:pt>
    <dgm:pt modelId="{171EDB58-0196-45E4-8469-09371BD4DADE}" type="sibTrans" cxnId="{065C8F29-6BFB-4623-9E4F-D2284F65776A}">
      <dgm:prSet/>
      <dgm:spPr/>
      <dgm:t>
        <a:bodyPr/>
        <a:lstStyle/>
        <a:p>
          <a:endParaRPr lang="en-US">
            <a:latin typeface="Times New Roman" panose="02020603050405020304" pitchFamily="18" charset="0"/>
            <a:cs typeface="Times New Roman" panose="02020603050405020304" pitchFamily="18" charset="0"/>
          </a:endParaRPr>
        </a:p>
      </dgm:t>
    </dgm:pt>
    <dgm:pt modelId="{55E0298A-9592-409C-BFBD-AC596C2E7C53}">
      <dgm:prSet phldrT="[Text]" custT="1"/>
      <dgm:spPr/>
      <dgm:t>
        <a:bodyPr/>
        <a:lstStyle/>
        <a:p>
          <a:pPr algn="just">
            <a:buFont typeface="Wingdings" panose="05000000000000000000" pitchFamily="2" charset="2"/>
            <a:buChar char="ü"/>
          </a:pPr>
          <a:r>
            <a:rPr lang="en-US" sz="1500" kern="1200" dirty="0">
              <a:latin typeface="Times New Roman" panose="02020603050405020304" pitchFamily="18" charset="0"/>
              <a:ea typeface="+mn-ea"/>
              <a:cs typeface="Times New Roman" panose="02020603050405020304" pitchFamily="18" charset="0"/>
            </a:rPr>
            <a:t>Test </a:t>
          </a:r>
          <a:r>
            <a:rPr lang="en-US" sz="1500" kern="1200" dirty="0" err="1">
              <a:latin typeface="Times New Roman" panose="02020603050405020304" pitchFamily="18" charset="0"/>
              <a:ea typeface="+mn-ea"/>
              <a:cs typeface="Times New Roman" panose="02020603050405020304" pitchFamily="18" charset="0"/>
            </a:rPr>
            <a:t>nhanh</a:t>
          </a:r>
          <a:r>
            <a:rPr lang="en-US" sz="1500" kern="1200" dirty="0">
              <a:latin typeface="Times New Roman" panose="02020603050405020304" pitchFamily="18" charset="0"/>
              <a:ea typeface="+mn-ea"/>
              <a:cs typeface="Times New Roman" panose="02020603050405020304" pitchFamily="18" charset="0"/>
            </a:rPr>
            <a:t> (+) 2 </a:t>
          </a:r>
          <a:r>
            <a:rPr lang="en-US" sz="1500" kern="1200" dirty="0" err="1">
              <a:latin typeface="Times New Roman" panose="02020603050405020304" pitchFamily="18" charset="0"/>
              <a:ea typeface="+mn-ea"/>
              <a:cs typeface="Times New Roman" panose="02020603050405020304" pitchFamily="18" charset="0"/>
            </a:rPr>
            <a:t>lần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liên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tiếp</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trong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vòng</a:t>
          </a:r>
          <a:r>
            <a:rPr lang="en-US" sz="1500" kern="1200" dirty="0">
              <a:latin typeface="Times New Roman" panose="02020603050405020304" pitchFamily="18" charset="0"/>
              <a:ea typeface="+mn-ea"/>
              <a:cs typeface="Times New Roman" panose="02020603050405020304" pitchFamily="18" charset="0"/>
            </a:rPr>
            <a:t> 8 </a:t>
          </a:r>
          <a:r>
            <a:rPr lang="en-US" sz="1500" kern="1200" dirty="0" err="1">
              <a:latin typeface="Times New Roman" panose="02020603050405020304" pitchFamily="18" charset="0"/>
              <a:ea typeface="+mn-ea"/>
              <a:cs typeface="Times New Roman" panose="02020603050405020304" pitchFamily="18" charset="0"/>
            </a:rPr>
            <a:t>giờ</a:t>
          </a:r>
          <a:r>
            <a:rPr lang="en-US" sz="1500" kern="1200" dirty="0">
              <a:latin typeface="Times New Roman" panose="02020603050405020304" pitchFamily="18" charset="0"/>
              <a:ea typeface="+mn-ea"/>
              <a:cs typeface="Times New Roman" panose="02020603050405020304" pitchFamily="18" charset="0"/>
            </a:rPr>
            <a:t> +</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yếu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dịch</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tễ</a:t>
          </a:r>
          <a:r>
            <a:rPr lang="vi-VN" sz="1500" kern="1200" dirty="0">
              <a:latin typeface="Times New Roman" panose="02020603050405020304" pitchFamily="18" charset="0"/>
              <a:ea typeface="+mn-ea"/>
              <a:cs typeface="Times New Roman" panose="02020603050405020304" pitchFamily="18" charset="0"/>
            </a:rPr>
            <a:t> (không bao </a:t>
          </a:r>
          <a:r>
            <a:rPr lang="vi-VN" sz="1500" kern="1200" dirty="0" err="1">
              <a:latin typeface="Times New Roman" panose="02020603050405020304" pitchFamily="18" charset="0"/>
              <a:ea typeface="+mn-ea"/>
              <a:cs typeface="Times New Roman" panose="02020603050405020304" pitchFamily="18" charset="0"/>
            </a:rPr>
            <a:t>gồm</a:t>
          </a:r>
          <a:r>
            <a:rPr lang="vi-VN" sz="1500" kern="1200" dirty="0">
              <a:latin typeface="Times New Roman" panose="02020603050405020304" pitchFamily="18" charset="0"/>
              <a:ea typeface="+mn-ea"/>
              <a:cs typeface="Times New Roman" panose="02020603050405020304" pitchFamily="18" charset="0"/>
            </a:rPr>
            <a:t> F1)</a:t>
          </a:r>
          <a:endParaRPr lang="en-US" sz="1500" kern="1200" dirty="0">
            <a:latin typeface="Times New Roman" panose="02020603050405020304" pitchFamily="18" charset="0"/>
            <a:ea typeface="+mn-ea"/>
            <a:cs typeface="Times New Roman" panose="02020603050405020304" pitchFamily="18" charset="0"/>
          </a:endParaRPr>
        </a:p>
      </dgm:t>
    </dgm:pt>
    <dgm:pt modelId="{F279108C-90CF-42E6-AC2F-52B1E89DF7A1}" type="parTrans" cxnId="{A2BF62EA-17CB-4AEB-805C-321E023140F3}">
      <dgm:prSet/>
      <dgm:spPr/>
      <dgm:t>
        <a:bodyPr/>
        <a:lstStyle/>
        <a:p>
          <a:endParaRPr lang="en-US">
            <a:latin typeface="Times New Roman" panose="02020603050405020304" pitchFamily="18" charset="0"/>
            <a:cs typeface="Times New Roman" panose="02020603050405020304" pitchFamily="18" charset="0"/>
          </a:endParaRPr>
        </a:p>
      </dgm:t>
    </dgm:pt>
    <dgm:pt modelId="{4B647A73-0E79-4F80-A0EC-9E999510D20D}" type="sibTrans" cxnId="{A2BF62EA-17CB-4AEB-805C-321E023140F3}">
      <dgm:prSet/>
      <dgm:spPr/>
      <dgm:t>
        <a:bodyPr/>
        <a:lstStyle/>
        <a:p>
          <a:endParaRPr lang="en-US">
            <a:latin typeface="Times New Roman" panose="02020603050405020304" pitchFamily="18" charset="0"/>
            <a:cs typeface="Times New Roman" panose="02020603050405020304" pitchFamily="18" charset="0"/>
          </a:endParaRPr>
        </a:p>
      </dgm:t>
    </dgm:pt>
    <dgm:pt modelId="{BD348304-E29D-43DD-84FE-2285E8467D43}">
      <dgm:prSet custT="1"/>
      <dgm:spPr/>
      <dgm:t>
        <a:bodyPr/>
        <a:lstStyle/>
        <a:p>
          <a:pPr algn="just">
            <a:buFont typeface="Arial" panose="020B0604020202020204" pitchFamily="34" charset="0"/>
            <a:buChar char="•"/>
          </a:pPr>
          <a:r>
            <a:rPr lang="vi-VN" sz="1500" kern="1200" dirty="0">
              <a:latin typeface="Times New Roman" panose="02020603050405020304" pitchFamily="18" charset="0"/>
              <a:ea typeface="+mn-ea"/>
              <a:cs typeface="Times New Roman" panose="02020603050405020304" pitchFamily="18" charset="0"/>
            </a:rPr>
            <a:t>Người ở, đến từ khu vực ổ </a:t>
          </a:r>
          <a:r>
            <a:rPr lang="vi-VN" sz="1500" kern="1200" dirty="0">
              <a:latin typeface="Times New Roman" panose="02020603050405020304" pitchFamily="18" charset="0"/>
              <a:cs typeface="Times New Roman" panose="02020603050405020304" pitchFamily="18" charset="0"/>
            </a:rPr>
            <a:t>dịch đang hoạt động.</a:t>
          </a:r>
          <a:endParaRPr lang="en-US" sz="1500" kern="1200" dirty="0">
            <a:latin typeface="Times New Roman" panose="02020603050405020304" pitchFamily="18" charset="0"/>
            <a:cs typeface="Times New Roman" panose="02020603050405020304" pitchFamily="18" charset="0"/>
          </a:endParaRPr>
        </a:p>
      </dgm:t>
    </dgm:pt>
    <dgm:pt modelId="{6118E573-51EF-4D66-B743-4C44AAA140C7}" type="parTrans" cxnId="{2EFDB05F-7826-44FC-BC1C-E43AE94E3807}">
      <dgm:prSet/>
      <dgm:spPr/>
      <dgm:t>
        <a:bodyPr/>
        <a:lstStyle/>
        <a:p>
          <a:endParaRPr lang="en-US">
            <a:latin typeface="Times New Roman" panose="02020603050405020304" pitchFamily="18" charset="0"/>
            <a:cs typeface="Times New Roman" panose="02020603050405020304" pitchFamily="18" charset="0"/>
          </a:endParaRPr>
        </a:p>
      </dgm:t>
    </dgm:pt>
    <dgm:pt modelId="{BFCD38C8-FD65-418C-978F-54389823DD17}" type="sibTrans" cxnId="{2EFDB05F-7826-44FC-BC1C-E43AE94E3807}">
      <dgm:prSet/>
      <dgm:spPr/>
      <dgm:t>
        <a:bodyPr/>
        <a:lstStyle/>
        <a:p>
          <a:endParaRPr lang="en-US">
            <a:latin typeface="Times New Roman" panose="02020603050405020304" pitchFamily="18" charset="0"/>
            <a:cs typeface="Times New Roman" panose="02020603050405020304" pitchFamily="18" charset="0"/>
          </a:endParaRPr>
        </a:p>
      </dgm:t>
    </dgm:pt>
    <dgm:pt modelId="{5387673A-5D23-49CB-B657-54040210E067}">
      <dgm:prSet phldrT="[Text]" custT="1"/>
      <dgm:spPr/>
      <dgm:t>
        <a:bodyPr/>
        <a:lstStyle/>
        <a:p>
          <a:pPr algn="just"/>
          <a:r>
            <a:rPr lang="en-US" sz="1500" kern="1200" dirty="0">
              <a:latin typeface="Times New Roman" panose="02020603050405020304" pitchFamily="18" charset="0"/>
              <a:ea typeface="+mn-ea"/>
              <a:cs typeface="Times New Roman" panose="02020603050405020304" pitchFamily="18" charset="0"/>
            </a:rPr>
            <a:t>K</a:t>
          </a:r>
          <a:r>
            <a:rPr lang="vi-VN" sz="1500" kern="1200" dirty="0">
              <a:latin typeface="Times New Roman" panose="02020603050405020304" pitchFamily="18" charset="0"/>
              <a:ea typeface="+mn-ea"/>
              <a:cs typeface="Times New Roman" panose="02020603050405020304" pitchFamily="18" charset="0"/>
            </a:rPr>
            <a:t>hông đeo </a:t>
          </a:r>
          <a:r>
            <a:rPr lang="vi-VN" sz="1500" kern="1200" dirty="0" err="1">
              <a:latin typeface="Times New Roman" panose="02020603050405020304" pitchFamily="18" charset="0"/>
              <a:ea typeface="+mn-ea"/>
              <a:cs typeface="Times New Roman" panose="02020603050405020304" pitchFamily="18" charset="0"/>
            </a:rPr>
            <a:t>khẩu</a:t>
          </a:r>
          <a:r>
            <a:rPr lang="vi-VN" sz="1500" kern="1200" dirty="0">
              <a:latin typeface="Times New Roman" panose="02020603050405020304" pitchFamily="18" charset="0"/>
              <a:ea typeface="+mn-ea"/>
              <a:cs typeface="Times New Roman" panose="02020603050405020304" pitchFamily="18" charset="0"/>
            </a:rPr>
            <a:t> trang </a:t>
          </a:r>
          <a:r>
            <a:rPr lang="en-US" sz="1500" kern="1200" dirty="0">
              <a:latin typeface="Times New Roman" panose="02020603050405020304" pitchFamily="18" charset="0"/>
              <a:ea typeface="+mn-ea"/>
              <a:cs typeface="Times New Roman" panose="02020603050405020304" pitchFamily="18" charset="0"/>
            </a:rPr>
            <a: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xúc</a:t>
          </a:r>
          <a:r>
            <a:rPr lang="vi-VN" sz="1500" kern="1200" dirty="0">
              <a:latin typeface="Times New Roman" panose="02020603050405020304" pitchFamily="18" charset="0"/>
              <a:ea typeface="+mn-ea"/>
              <a:cs typeface="Times New Roman" panose="02020603050405020304" pitchFamily="18" charset="0"/>
            </a:rPr>
            <a:t>, giao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gần</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vòng</a:t>
          </a:r>
          <a:r>
            <a:rPr lang="vi-VN" sz="1500" kern="1200" dirty="0">
              <a:latin typeface="Times New Roman" panose="02020603050405020304" pitchFamily="18" charset="0"/>
              <a:ea typeface="+mn-ea"/>
              <a:cs typeface="Times New Roman" panose="02020603050405020304" pitchFamily="18" charset="0"/>
            </a:rPr>
            <a:t> 2 </a:t>
          </a:r>
          <a:r>
            <a:rPr lang="vi-VN" sz="1500" kern="1200" dirty="0" err="1">
              <a:latin typeface="Times New Roman" panose="02020603050405020304" pitchFamily="18" charset="0"/>
              <a:ea typeface="+mn-ea"/>
              <a:cs typeface="Times New Roman" panose="02020603050405020304" pitchFamily="18" charset="0"/>
            </a:rPr>
            <a:t>mét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hoặc</a:t>
          </a:r>
          <a:r>
            <a:rPr lang="vi-VN" sz="1500" kern="1200" dirty="0">
              <a:latin typeface="Times New Roman" panose="02020603050405020304" pitchFamily="18" charset="0"/>
              <a:ea typeface="+mn-ea"/>
              <a:cs typeface="Times New Roman" panose="02020603050405020304" pitchFamily="18" charset="0"/>
            </a:rPr>
            <a:t> ở trong </a:t>
          </a:r>
          <a:r>
            <a:rPr lang="vi-VN" sz="1500" kern="1200" dirty="0" err="1">
              <a:latin typeface="Times New Roman" panose="02020603050405020304" pitchFamily="18" charset="0"/>
              <a:ea typeface="+mn-ea"/>
              <a:cs typeface="Times New Roman" panose="02020603050405020304" pitchFamily="18" charset="0"/>
            </a:rPr>
            <a:t>cùng</a:t>
          </a:r>
          <a:r>
            <a:rPr lang="vi-VN" sz="1500" kern="1200" dirty="0">
              <a:latin typeface="Times New Roman" panose="02020603050405020304" pitchFamily="18" charset="0"/>
              <a:ea typeface="+mn-ea"/>
              <a:cs typeface="Times New Roman" panose="02020603050405020304" pitchFamily="18" charset="0"/>
            </a:rPr>
            <a:t> không gian </a:t>
          </a:r>
          <a:r>
            <a:rPr lang="vi-VN" sz="1500" kern="1200" dirty="0" err="1">
              <a:latin typeface="Times New Roman" panose="02020603050405020304" pitchFamily="18" charset="0"/>
              <a:ea typeface="+mn-ea"/>
              <a:cs typeface="Times New Roman" panose="02020603050405020304" pitchFamily="18" charset="0"/>
            </a:rPr>
            <a:t>hẹp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kín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với</a:t>
          </a:r>
          <a:r>
            <a:rPr lang="vi-VN" sz="1500" kern="1200" dirty="0">
              <a:latin typeface="Times New Roman" panose="02020603050405020304" pitchFamily="18" charset="0"/>
              <a:ea typeface="+mn-ea"/>
              <a:cs typeface="Times New Roman" panose="02020603050405020304" pitchFamily="18" charset="0"/>
            </a:rPr>
            <a:t> F0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kỳ</a:t>
          </a:r>
          <a:r>
            <a:rPr lang="vi-VN" sz="1500" kern="1200" dirty="0">
              <a:latin typeface="Times New Roman" panose="02020603050405020304" pitchFamily="18" charset="0"/>
              <a:ea typeface="+mn-ea"/>
              <a:cs typeface="Times New Roman" panose="02020603050405020304" pitchFamily="18" charset="0"/>
            </a:rPr>
            <a:t> lây </a:t>
          </a:r>
          <a:r>
            <a:rPr lang="vi-VN" sz="1500" kern="1200" dirty="0" err="1">
              <a:latin typeface="Times New Roman" panose="02020603050405020304" pitchFamily="18" charset="0"/>
              <a:ea typeface="+mn-ea"/>
              <a:cs typeface="Times New Roman" panose="02020603050405020304" pitchFamily="18" charset="0"/>
            </a:rPr>
            <a:t>truyền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của</a:t>
          </a:r>
          <a:r>
            <a:rPr lang="vi-VN" sz="1500" kern="1200" dirty="0">
              <a:latin typeface="Times New Roman" panose="02020603050405020304" pitchFamily="18" charset="0"/>
              <a:ea typeface="+mn-ea"/>
              <a:cs typeface="Times New Roman" panose="02020603050405020304" pitchFamily="18" charset="0"/>
            </a:rPr>
            <a:t> F0.</a:t>
          </a:r>
          <a:endParaRPr lang="en-US" sz="1500" kern="1200" dirty="0">
            <a:latin typeface="Times New Roman" panose="02020603050405020304" pitchFamily="18" charset="0"/>
            <a:ea typeface="+mn-ea"/>
            <a:cs typeface="Times New Roman" panose="02020603050405020304" pitchFamily="18" charset="0"/>
          </a:endParaRPr>
        </a:p>
      </dgm:t>
    </dgm:pt>
    <dgm:pt modelId="{1095F0F2-5293-4709-914E-4EBC4F892C9C}" type="parTrans" cxnId="{93669A57-4D36-4508-9705-F990591CA3E0}">
      <dgm:prSet/>
      <dgm:spPr/>
      <dgm:t>
        <a:bodyPr/>
        <a:lstStyle/>
        <a:p>
          <a:endParaRPr lang="en-US">
            <a:latin typeface="Times New Roman" panose="02020603050405020304" pitchFamily="18" charset="0"/>
            <a:cs typeface="Times New Roman" panose="02020603050405020304" pitchFamily="18" charset="0"/>
          </a:endParaRPr>
        </a:p>
      </dgm:t>
    </dgm:pt>
    <dgm:pt modelId="{D970141A-F6B5-4BB7-B962-17B21AC5A1D9}" type="sibTrans" cxnId="{93669A57-4D36-4508-9705-F990591CA3E0}">
      <dgm:prSet/>
      <dgm:spPr/>
      <dgm:t>
        <a:bodyPr/>
        <a:lstStyle/>
        <a:p>
          <a:endParaRPr lang="en-US">
            <a:latin typeface="Times New Roman" panose="02020603050405020304" pitchFamily="18" charset="0"/>
            <a:cs typeface="Times New Roman" panose="02020603050405020304" pitchFamily="18" charset="0"/>
          </a:endParaRPr>
        </a:p>
      </dgm:t>
    </dgm:pt>
    <dgm:pt modelId="{1042E089-A882-4FDA-88C0-AFDFA53F6A0A}">
      <dgm:prSet phldrT="[Text]" custT="1"/>
      <dgm:spPr/>
      <dgm:t>
        <a:bodyPr/>
        <a:lstStyle/>
        <a:p>
          <a:pPr algn="just"/>
          <a:r>
            <a:rPr lang="en-US" sz="1500" kern="1200" dirty="0">
              <a:latin typeface="Times New Roman" panose="02020603050405020304" pitchFamily="18" charset="0"/>
              <a:ea typeface="+mn-ea"/>
              <a:cs typeface="Times New Roman" panose="02020603050405020304" pitchFamily="18" charset="0"/>
            </a:rPr>
            <a:t>T</a:t>
          </a:r>
          <a:r>
            <a:rPr lang="vi-VN" sz="1500" kern="1200" dirty="0" err="1">
              <a:latin typeface="Times New Roman" panose="02020603050405020304" pitchFamily="18" charset="0"/>
              <a:ea typeface="+mn-ea"/>
              <a:cs typeface="Times New Roman" panose="02020603050405020304" pitchFamily="18" charset="0"/>
            </a:rPr>
            <a:t>rực</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chăm </a:t>
          </a:r>
          <a:r>
            <a:rPr lang="vi-VN" sz="1500" kern="1200" dirty="0" err="1">
              <a:latin typeface="Times New Roman" panose="02020603050405020304" pitchFamily="18" charset="0"/>
              <a:ea typeface="+mn-ea"/>
              <a:cs typeface="Times New Roman" panose="02020603050405020304" pitchFamily="18" charset="0"/>
            </a:rPr>
            <a:t>sóc</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khám</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và</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điều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trị</a:t>
          </a:r>
          <a:r>
            <a:rPr lang="vi-VN" sz="1500" kern="1200" dirty="0">
              <a:latin typeface="Times New Roman" panose="02020603050405020304" pitchFamily="18" charset="0"/>
              <a:ea typeface="+mn-ea"/>
              <a:cs typeface="Times New Roman" panose="02020603050405020304" pitchFamily="18" charset="0"/>
            </a:rPr>
            <a:t> F0 </a:t>
          </a:r>
          <a:r>
            <a:rPr lang="vi-VN" sz="1500" kern="1200" dirty="0" err="1">
              <a:latin typeface="Times New Roman" panose="02020603050405020304" pitchFamily="18" charset="0"/>
              <a:ea typeface="+mn-ea"/>
              <a:cs typeface="Times New Roman" panose="02020603050405020304" pitchFamily="18" charset="0"/>
            </a:rPr>
            <a:t>mà</a:t>
          </a:r>
          <a:r>
            <a:rPr lang="vi-VN" sz="1500" kern="1200" dirty="0">
              <a:latin typeface="Times New Roman" panose="02020603050405020304" pitchFamily="18" charset="0"/>
              <a:ea typeface="+mn-ea"/>
              <a:cs typeface="Times New Roman" panose="02020603050405020304" pitchFamily="18" charset="0"/>
            </a:rPr>
            <a:t> không </a:t>
          </a:r>
          <a:r>
            <a:rPr lang="vi-VN" sz="1500" kern="1200" dirty="0" err="1">
              <a:latin typeface="Times New Roman" panose="02020603050405020304" pitchFamily="18" charset="0"/>
              <a:ea typeface="+mn-ea"/>
              <a:cs typeface="Times New Roman" panose="02020603050405020304" pitchFamily="18" charset="0"/>
            </a:rPr>
            <a:t>sử</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dụng</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đầy</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đủ</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các</a:t>
          </a:r>
          <a:r>
            <a:rPr lang="vi-VN" sz="1500" kern="1200" dirty="0">
              <a:latin typeface="Times New Roman" panose="02020603050405020304" pitchFamily="18" charset="0"/>
              <a:ea typeface="+mn-ea"/>
              <a:cs typeface="Times New Roman" panose="02020603050405020304" pitchFamily="18" charset="0"/>
            </a:rPr>
            <a:t> phương </a:t>
          </a:r>
          <a:r>
            <a:rPr lang="vi-VN" sz="1500" kern="1200" dirty="0" err="1">
              <a:latin typeface="Times New Roman" panose="02020603050405020304" pitchFamily="18" charset="0"/>
              <a:ea typeface="+mn-ea"/>
              <a:cs typeface="Times New Roman" panose="02020603050405020304" pitchFamily="18" charset="0"/>
            </a:rPr>
            <a:t>tiện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phòng</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hộ</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cá</a:t>
          </a:r>
          <a:r>
            <a:rPr lang="vi-VN" sz="1500" kern="1200" dirty="0">
              <a:latin typeface="Times New Roman" panose="02020603050405020304" pitchFamily="18" charset="0"/>
              <a:ea typeface="+mn-ea"/>
              <a:cs typeface="Times New Roman" panose="02020603050405020304" pitchFamily="18" charset="0"/>
            </a:rPr>
            <a:t> nhân (PPE).</a:t>
          </a:r>
          <a:endParaRPr lang="en-US" sz="1500" kern="1200" dirty="0">
            <a:latin typeface="Times New Roman" panose="02020603050405020304" pitchFamily="18" charset="0"/>
            <a:ea typeface="+mn-ea"/>
            <a:cs typeface="Times New Roman" panose="02020603050405020304" pitchFamily="18" charset="0"/>
          </a:endParaRPr>
        </a:p>
      </dgm:t>
    </dgm:pt>
    <dgm:pt modelId="{E3D582A7-594A-4385-9FD0-D3F4919DF36C}" type="parTrans" cxnId="{450F2A20-DBC6-4CED-94B2-1BA62EEBF276}">
      <dgm:prSet/>
      <dgm:spPr/>
      <dgm:t>
        <a:bodyPr/>
        <a:lstStyle/>
        <a:p>
          <a:endParaRPr lang="en-US">
            <a:latin typeface="Times New Roman" panose="02020603050405020304" pitchFamily="18" charset="0"/>
            <a:cs typeface="Times New Roman" panose="02020603050405020304" pitchFamily="18" charset="0"/>
          </a:endParaRPr>
        </a:p>
      </dgm:t>
    </dgm:pt>
    <dgm:pt modelId="{AAE66591-F92D-4BD8-9085-B4FADCA04D4C}" type="sibTrans" cxnId="{450F2A20-DBC6-4CED-94B2-1BA62EEBF276}">
      <dgm:prSet/>
      <dgm:spPr/>
      <dgm:t>
        <a:bodyPr/>
        <a:lstStyle/>
        <a:p>
          <a:endParaRPr lang="en-US">
            <a:latin typeface="Times New Roman" panose="02020603050405020304" pitchFamily="18" charset="0"/>
            <a:cs typeface="Times New Roman" panose="02020603050405020304" pitchFamily="18" charset="0"/>
          </a:endParaRPr>
        </a:p>
      </dgm:t>
    </dgm:pt>
    <dgm:pt modelId="{D8757634-016A-40DE-962A-7EE710A10C2B}">
      <dgm:prSet phldrT="[Text]" custT="1"/>
      <dgm:spPr/>
      <dgm:t>
        <a:bodyPr/>
        <a:lstStyle/>
        <a:p>
          <a:pPr algn="just"/>
          <a:r>
            <a:rPr lang="en-US" sz="1500" kern="1200">
              <a:latin typeface="Times New Roman" panose="02020603050405020304" pitchFamily="18" charset="0"/>
              <a:ea typeface="+mn-ea"/>
              <a:cs typeface="Times New Roman" panose="02020603050405020304" pitchFamily="18" charset="0"/>
            </a:rPr>
            <a:t>Riêng đối với khối mầm non, nhà trẻ, nhóm trẻ: do trẻ chưa có ý thức tuân thủ nguyên tắc 5K, khả năng tiếp xúc giữa các trẻ khi học tập, vui chơi tại lớp rất lớn, do đó nếu có 01 ca xét nghiệm nhanh kháng nguyên SARS-CoV-2 dương tính thì toàn bộ học sinh trong cùng lớp được xác định là F1 (Theo công văn 548/UBND-VX).</a:t>
          </a:r>
          <a:endParaRPr lang="en-US" sz="1500" kern="1200" dirty="0">
            <a:latin typeface="Times New Roman" panose="02020603050405020304" pitchFamily="18" charset="0"/>
            <a:ea typeface="+mn-ea"/>
            <a:cs typeface="Times New Roman" panose="02020603050405020304" pitchFamily="18" charset="0"/>
          </a:endParaRPr>
        </a:p>
      </dgm:t>
    </dgm:pt>
    <dgm:pt modelId="{7B43B5AF-4D72-4E6D-BA5E-246F82C255B1}" type="parTrans" cxnId="{1B5937B8-5ACB-4E81-8F65-F5F589C3741F}">
      <dgm:prSet/>
      <dgm:spPr/>
      <dgm:t>
        <a:bodyPr/>
        <a:lstStyle/>
        <a:p>
          <a:endParaRPr lang="vi-VN"/>
        </a:p>
      </dgm:t>
    </dgm:pt>
    <dgm:pt modelId="{CF2698D0-692F-47DD-8DBD-09CA6A9EA59B}" type="sibTrans" cxnId="{1B5937B8-5ACB-4E81-8F65-F5F589C3741F}">
      <dgm:prSet/>
      <dgm:spPr/>
      <dgm:t>
        <a:bodyPr/>
        <a:lstStyle/>
        <a:p>
          <a:endParaRPr lang="vi-VN"/>
        </a:p>
      </dgm:t>
    </dgm:pt>
    <dgm:pt modelId="{9EA0AD46-D1C6-48F6-9304-701FB026C6C4}" type="pres">
      <dgm:prSet presAssocID="{7324C149-5CFF-4567-A59B-4FBA2CA82C92}" presName="Name0" presStyleCnt="0">
        <dgm:presLayoutVars>
          <dgm:dir/>
          <dgm:animLvl val="lvl"/>
          <dgm:resizeHandles val="exact"/>
        </dgm:presLayoutVars>
      </dgm:prSet>
      <dgm:spPr/>
    </dgm:pt>
    <dgm:pt modelId="{95454AA0-FA5D-4CCC-B1BE-56DDC67E81BD}" type="pres">
      <dgm:prSet presAssocID="{4E49F33B-CEE7-4AD2-9841-7BC777037CF7}" presName="composite" presStyleCnt="0"/>
      <dgm:spPr/>
    </dgm:pt>
    <dgm:pt modelId="{398BECF4-676A-4BA7-AD29-1DB072C7F09A}" type="pres">
      <dgm:prSet presAssocID="{4E49F33B-CEE7-4AD2-9841-7BC777037CF7}" presName="parTx" presStyleLbl="alignNode1" presStyleIdx="0" presStyleCnt="3" custScaleY="85790">
        <dgm:presLayoutVars>
          <dgm:chMax val="0"/>
          <dgm:chPref val="0"/>
          <dgm:bulletEnabled val="1"/>
        </dgm:presLayoutVars>
      </dgm:prSet>
      <dgm:spPr/>
    </dgm:pt>
    <dgm:pt modelId="{20A54BA8-F9A5-41E8-BD64-4BE811BFDED9}" type="pres">
      <dgm:prSet presAssocID="{4E49F33B-CEE7-4AD2-9841-7BC777037CF7}" presName="desTx" presStyleLbl="alignAccFollowNode1" presStyleIdx="0" presStyleCnt="3">
        <dgm:presLayoutVars>
          <dgm:bulletEnabled val="1"/>
        </dgm:presLayoutVars>
      </dgm:prSet>
      <dgm:spPr/>
    </dgm:pt>
    <dgm:pt modelId="{748A6CA1-B53A-47DF-93F8-C391A304E717}" type="pres">
      <dgm:prSet presAssocID="{9722FCF8-531B-40FD-846A-837ACC1C824D}" presName="space" presStyleCnt="0"/>
      <dgm:spPr/>
    </dgm:pt>
    <dgm:pt modelId="{0DE24600-DE2D-426F-9C27-F6676D147450}" type="pres">
      <dgm:prSet presAssocID="{4E3C2B1C-262E-48C4-8FED-1CB726EA8E0B}" presName="composite" presStyleCnt="0"/>
      <dgm:spPr/>
    </dgm:pt>
    <dgm:pt modelId="{E617394C-D90D-4A4B-A954-56E8300300AC}" type="pres">
      <dgm:prSet presAssocID="{4E3C2B1C-262E-48C4-8FED-1CB726EA8E0B}" presName="parTx" presStyleLbl="alignNode1" presStyleIdx="1" presStyleCnt="3" custScaleY="81976">
        <dgm:presLayoutVars>
          <dgm:chMax val="0"/>
          <dgm:chPref val="0"/>
          <dgm:bulletEnabled val="1"/>
        </dgm:presLayoutVars>
      </dgm:prSet>
      <dgm:spPr/>
    </dgm:pt>
    <dgm:pt modelId="{85807875-D428-4A28-931B-D4A3985007D9}" type="pres">
      <dgm:prSet presAssocID="{4E3C2B1C-262E-48C4-8FED-1CB726EA8E0B}" presName="desTx" presStyleLbl="alignAccFollowNode1" presStyleIdx="1" presStyleCnt="3">
        <dgm:presLayoutVars>
          <dgm:bulletEnabled val="1"/>
        </dgm:presLayoutVars>
      </dgm:prSet>
      <dgm:spPr/>
    </dgm:pt>
    <dgm:pt modelId="{CBFFC2D0-135F-4CE4-AAD8-853C82A074C3}" type="pres">
      <dgm:prSet presAssocID="{13F4F871-C527-4438-B3C9-BC18FDF2E52B}" presName="space" presStyleCnt="0"/>
      <dgm:spPr/>
    </dgm:pt>
    <dgm:pt modelId="{70A43AD0-3970-4CBE-A044-521FADD8BC3E}" type="pres">
      <dgm:prSet presAssocID="{E2FA0A92-F1BF-483C-99D0-1460E1ECE52E}" presName="composite" presStyleCnt="0"/>
      <dgm:spPr/>
    </dgm:pt>
    <dgm:pt modelId="{1B8A65C6-06F3-4769-B594-5FBC34585DE9}" type="pres">
      <dgm:prSet presAssocID="{E2FA0A92-F1BF-483C-99D0-1460E1ECE52E}" presName="parTx" presStyleLbl="alignNode1" presStyleIdx="2" presStyleCnt="3" custScaleY="85790">
        <dgm:presLayoutVars>
          <dgm:chMax val="0"/>
          <dgm:chPref val="0"/>
          <dgm:bulletEnabled val="1"/>
        </dgm:presLayoutVars>
      </dgm:prSet>
      <dgm:spPr/>
    </dgm:pt>
    <dgm:pt modelId="{A8C623BD-8A28-4005-A0EC-457A82354B2E}" type="pres">
      <dgm:prSet presAssocID="{E2FA0A92-F1BF-483C-99D0-1460E1ECE52E}" presName="desTx" presStyleLbl="alignAccFollowNode1" presStyleIdx="2" presStyleCnt="3">
        <dgm:presLayoutVars>
          <dgm:bulletEnabled val="1"/>
        </dgm:presLayoutVars>
      </dgm:prSet>
      <dgm:spPr/>
    </dgm:pt>
  </dgm:ptLst>
  <dgm:cxnLst>
    <dgm:cxn modelId="{E7D3A400-BD78-4862-836A-8AEA15906328}" type="presOf" srcId="{55E0298A-9592-409C-BFBD-AC596C2E7C53}" destId="{20A54BA8-F9A5-41E8-BD64-4BE811BFDED9}" srcOrd="0" destOrd="4" presId="urn:microsoft.com/office/officeart/2005/8/layout/hList1"/>
    <dgm:cxn modelId="{08D75102-E6BF-466A-9A0B-6A34A09E950A}" type="presOf" srcId="{9703F711-227C-4282-9A10-BD74E15062CA}" destId="{20A54BA8-F9A5-41E8-BD64-4BE811BFDED9}" srcOrd="0" destOrd="3" presId="urn:microsoft.com/office/officeart/2005/8/layout/hList1"/>
    <dgm:cxn modelId="{D9219704-CA0A-4D03-A304-7AF878444B5E}" srcId="{7324C149-5CFF-4567-A59B-4FBA2CA82C92}" destId="{4E49F33B-CEE7-4AD2-9841-7BC777037CF7}" srcOrd="0" destOrd="0" parTransId="{91D359F7-1C3B-457E-9076-1A0C39EAAC43}" sibTransId="{9722FCF8-531B-40FD-846A-837ACC1C824D}"/>
    <dgm:cxn modelId="{E19BEF1D-D379-41EF-A265-D1A1EB82DB90}" srcId="{7324C149-5CFF-4567-A59B-4FBA2CA82C92}" destId="{E2FA0A92-F1BF-483C-99D0-1460E1ECE52E}" srcOrd="2" destOrd="0" parTransId="{D4AB2254-5B1C-4556-B7A4-7AADD7EE8A77}" sibTransId="{34336B40-2CAF-4079-842E-9FAE22C74124}"/>
    <dgm:cxn modelId="{450F2A20-DBC6-4CED-94B2-1BA62EEBF276}" srcId="{4E3C2B1C-262E-48C4-8FED-1CB726EA8E0B}" destId="{1042E089-A882-4FDA-88C0-AFDFA53F6A0A}" srcOrd="3" destOrd="0" parTransId="{E3D582A7-594A-4385-9FD0-D3F4919DF36C}" sibTransId="{AAE66591-F92D-4BD8-9085-B4FADCA04D4C}"/>
    <dgm:cxn modelId="{065C8F29-6BFB-4623-9E4F-D2284F65776A}" srcId="{B47F0AB6-FA9C-49D6-BA39-CBD30F51EE0D}" destId="{9703F711-227C-4282-9A10-BD74E15062CA}" srcOrd="1" destOrd="0" parTransId="{D9AECD11-92E6-4B9D-8F2B-8F5AB67C8598}" sibTransId="{171EDB58-0196-45E4-8469-09371BD4DADE}"/>
    <dgm:cxn modelId="{8C9DDB3E-5B9A-4C49-8C2D-95F43B282B68}" type="presOf" srcId="{E2FA0A92-F1BF-483C-99D0-1460E1ECE52E}" destId="{1B8A65C6-06F3-4769-B594-5FBC34585DE9}" srcOrd="0" destOrd="0" presId="urn:microsoft.com/office/officeart/2005/8/layout/hList1"/>
    <dgm:cxn modelId="{E65C815B-D6D6-4124-BE5A-6C99C4E6C74B}" type="presOf" srcId="{7324C149-5CFF-4567-A59B-4FBA2CA82C92}" destId="{9EA0AD46-D1C6-48F6-9304-701FB026C6C4}" srcOrd="0" destOrd="0" presId="urn:microsoft.com/office/officeart/2005/8/layout/hList1"/>
    <dgm:cxn modelId="{5895C65C-8051-455D-98C7-26A65844CFD7}" srcId="{E2FA0A92-F1BF-483C-99D0-1460E1ECE52E}" destId="{9835934D-8CB4-45CD-988D-8F476635AA0F}" srcOrd="0" destOrd="0" parTransId="{7AF9C582-9CF6-40DA-A8D2-B2B9961603D8}" sibTransId="{D4F3BE8A-977D-45CC-8EAC-11807A39EB7D}"/>
    <dgm:cxn modelId="{90300A5F-ECC0-48D6-BA79-838B4DFA8E57}" srcId="{4E3C2B1C-262E-48C4-8FED-1CB726EA8E0B}" destId="{B193C135-E558-4ED7-9C2C-678958D73E04}" srcOrd="0" destOrd="0" parTransId="{468341A7-5EA7-4F62-96EB-A7E983BEF815}" sibTransId="{72E2F0F3-EA40-4F8C-81B7-9736B5643349}"/>
    <dgm:cxn modelId="{2EFDB05F-7826-44FC-BC1C-E43AE94E3807}" srcId="{E2FA0A92-F1BF-483C-99D0-1460E1ECE52E}" destId="{BD348304-E29D-43DD-84FE-2285E8467D43}" srcOrd="1" destOrd="0" parTransId="{6118E573-51EF-4D66-B743-4C44AAA140C7}" sibTransId="{BFCD38C8-FD65-418C-978F-54389823DD17}"/>
    <dgm:cxn modelId="{14960365-6EF0-46A2-8ED8-071D9C6483E6}" srcId="{7324C149-5CFF-4567-A59B-4FBA2CA82C92}" destId="{4E3C2B1C-262E-48C4-8FED-1CB726EA8E0B}" srcOrd="1" destOrd="0" parTransId="{0F9F1681-8B6C-4E72-A18C-380DAC6706C4}" sibTransId="{13F4F871-C527-4438-B3C9-BC18FDF2E52B}"/>
    <dgm:cxn modelId="{33BB3366-5B47-411F-8064-579636C9D843}" type="presOf" srcId="{F971952B-2C16-4DC5-ACB0-F9A2F0125BD8}" destId="{20A54BA8-F9A5-41E8-BD64-4BE811BFDED9}" srcOrd="0" destOrd="0" presId="urn:microsoft.com/office/officeart/2005/8/layout/hList1"/>
    <dgm:cxn modelId="{D68B6E46-AFB1-4628-B56A-AD375D5290A7}" type="presOf" srcId="{BD348304-E29D-43DD-84FE-2285E8467D43}" destId="{A8C623BD-8A28-4005-A0EC-457A82354B2E}" srcOrd="0" destOrd="1" presId="urn:microsoft.com/office/officeart/2005/8/layout/hList1"/>
    <dgm:cxn modelId="{C1FD2D67-6C47-49B9-88AA-12E01F5F9F45}" type="presOf" srcId="{190AB88B-199D-4039-BCA6-634B9F6FA524}" destId="{85807875-D428-4A28-931B-D4A3985007D9}" srcOrd="0" destOrd="1" presId="urn:microsoft.com/office/officeart/2005/8/layout/hList1"/>
    <dgm:cxn modelId="{E92A1D4A-424D-45A5-83FA-11A3676EAF69}" type="presOf" srcId="{4E49F33B-CEE7-4AD2-9841-7BC777037CF7}" destId="{398BECF4-676A-4BA7-AD29-1DB072C7F09A}" srcOrd="0" destOrd="0" presId="urn:microsoft.com/office/officeart/2005/8/layout/hList1"/>
    <dgm:cxn modelId="{49AA6055-A9C7-456F-A908-169C018F031E}" srcId="{4E49F33B-CEE7-4AD2-9841-7BC777037CF7}" destId="{B47F0AB6-FA9C-49D6-BA39-CBD30F51EE0D}" srcOrd="1" destOrd="0" parTransId="{491E3063-A467-4A30-8DC8-D68DA7AEA5F4}" sibTransId="{1CEA9A80-1403-43BF-B701-E3F36EB2F264}"/>
    <dgm:cxn modelId="{93669A57-4D36-4508-9705-F990591CA3E0}" srcId="{4E3C2B1C-262E-48C4-8FED-1CB726EA8E0B}" destId="{5387673A-5D23-49CB-B657-54040210E067}" srcOrd="2" destOrd="0" parTransId="{1095F0F2-5293-4709-914E-4EBC4F892C9C}" sibTransId="{D970141A-F6B5-4BB7-B962-17B21AC5A1D9}"/>
    <dgm:cxn modelId="{94A7807E-367D-48B0-A081-58AE64253E5A}" type="presOf" srcId="{9835934D-8CB4-45CD-988D-8F476635AA0F}" destId="{A8C623BD-8A28-4005-A0EC-457A82354B2E}" srcOrd="0" destOrd="0" presId="urn:microsoft.com/office/officeart/2005/8/layout/hList1"/>
    <dgm:cxn modelId="{88E941A4-38BD-4037-93E0-F0CC932EDB92}" type="presOf" srcId="{D8757634-016A-40DE-962A-7EE710A10C2B}" destId="{85807875-D428-4A28-931B-D4A3985007D9}" srcOrd="0" destOrd="4" presId="urn:microsoft.com/office/officeart/2005/8/layout/hList1"/>
    <dgm:cxn modelId="{1B5937B8-5ACB-4E81-8F65-F5F589C3741F}" srcId="{4E3C2B1C-262E-48C4-8FED-1CB726EA8E0B}" destId="{D8757634-016A-40DE-962A-7EE710A10C2B}" srcOrd="4" destOrd="0" parTransId="{7B43B5AF-4D72-4E6D-BA5E-246F82C255B1}" sibTransId="{CF2698D0-692F-47DD-8DBD-09CA6A9EA59B}"/>
    <dgm:cxn modelId="{2A5016CD-CA1E-4783-B9F3-C1B335AB9495}" srcId="{B47F0AB6-FA9C-49D6-BA39-CBD30F51EE0D}" destId="{8FA6B970-712A-422F-A631-CD3C62374AAA}" srcOrd="0" destOrd="0" parTransId="{CA9B28C8-97A8-48A8-9B25-8E20C7B64C1B}" sibTransId="{E26F8E18-D8BD-413E-B398-8F6E8955C796}"/>
    <dgm:cxn modelId="{0FFCA0D2-DB8C-4792-9139-CA61E4D2F085}" srcId="{4E49F33B-CEE7-4AD2-9841-7BC777037CF7}" destId="{F971952B-2C16-4DC5-ACB0-F9A2F0125BD8}" srcOrd="0" destOrd="0" parTransId="{B5AE9221-790C-493F-89EF-424EE0EC990A}" sibTransId="{868461A4-496B-4F15-A0A2-9E366C29F023}"/>
    <dgm:cxn modelId="{69C593D5-F986-4E04-9F7F-D4566ED2C4AA}" type="presOf" srcId="{B193C135-E558-4ED7-9C2C-678958D73E04}" destId="{85807875-D428-4A28-931B-D4A3985007D9}" srcOrd="0" destOrd="0" presId="urn:microsoft.com/office/officeart/2005/8/layout/hList1"/>
    <dgm:cxn modelId="{BA4077D7-7688-4D47-B0CD-AC62EAD1A75F}" type="presOf" srcId="{1042E089-A882-4FDA-88C0-AFDFA53F6A0A}" destId="{85807875-D428-4A28-931B-D4A3985007D9}" srcOrd="0" destOrd="3" presId="urn:microsoft.com/office/officeart/2005/8/layout/hList1"/>
    <dgm:cxn modelId="{974075E3-AAEE-46E7-84A3-C6CB11419832}" type="presOf" srcId="{8FA6B970-712A-422F-A631-CD3C62374AAA}" destId="{20A54BA8-F9A5-41E8-BD64-4BE811BFDED9}" srcOrd="0" destOrd="2" presId="urn:microsoft.com/office/officeart/2005/8/layout/hList1"/>
    <dgm:cxn modelId="{A2BF62EA-17CB-4AEB-805C-321E023140F3}" srcId="{B47F0AB6-FA9C-49D6-BA39-CBD30F51EE0D}" destId="{55E0298A-9592-409C-BFBD-AC596C2E7C53}" srcOrd="2" destOrd="0" parTransId="{F279108C-90CF-42E6-AC2F-52B1E89DF7A1}" sibTransId="{4B647A73-0E79-4F80-A0EC-9E999510D20D}"/>
    <dgm:cxn modelId="{8E45F9EA-D9FA-4986-A897-6501E7B744D6}" srcId="{4E3C2B1C-262E-48C4-8FED-1CB726EA8E0B}" destId="{190AB88B-199D-4039-BCA6-634B9F6FA524}" srcOrd="1" destOrd="0" parTransId="{C94F3934-DA7C-460A-92F2-F8C27E67BB28}" sibTransId="{1F30B3A1-4E49-43CD-895B-642F5755B856}"/>
    <dgm:cxn modelId="{98273FEB-196D-4208-B3E2-D5A2E8FA5311}" type="presOf" srcId="{4E3C2B1C-262E-48C4-8FED-1CB726EA8E0B}" destId="{E617394C-D90D-4A4B-A954-56E8300300AC}" srcOrd="0" destOrd="0" presId="urn:microsoft.com/office/officeart/2005/8/layout/hList1"/>
    <dgm:cxn modelId="{0AB942EB-4D12-40AB-B835-D9163134B166}" type="presOf" srcId="{5387673A-5D23-49CB-B657-54040210E067}" destId="{85807875-D428-4A28-931B-D4A3985007D9}" srcOrd="0" destOrd="2" presId="urn:microsoft.com/office/officeart/2005/8/layout/hList1"/>
    <dgm:cxn modelId="{C1DFB3FB-F2A0-4E49-82ED-9C6B9A1A028B}" type="presOf" srcId="{B47F0AB6-FA9C-49D6-BA39-CBD30F51EE0D}" destId="{20A54BA8-F9A5-41E8-BD64-4BE811BFDED9}" srcOrd="0" destOrd="1" presId="urn:microsoft.com/office/officeart/2005/8/layout/hList1"/>
    <dgm:cxn modelId="{8509E0DD-DBFE-4DEB-A4D7-EEAC0D54ABF8}" type="presParOf" srcId="{9EA0AD46-D1C6-48F6-9304-701FB026C6C4}" destId="{95454AA0-FA5D-4CCC-B1BE-56DDC67E81BD}" srcOrd="0" destOrd="0" presId="urn:microsoft.com/office/officeart/2005/8/layout/hList1"/>
    <dgm:cxn modelId="{7C326B6C-C5D2-4E66-B530-865F00788597}" type="presParOf" srcId="{95454AA0-FA5D-4CCC-B1BE-56DDC67E81BD}" destId="{398BECF4-676A-4BA7-AD29-1DB072C7F09A}" srcOrd="0" destOrd="0" presId="urn:microsoft.com/office/officeart/2005/8/layout/hList1"/>
    <dgm:cxn modelId="{ADC5300E-53B1-4149-A6B6-6C57D96E3910}" type="presParOf" srcId="{95454AA0-FA5D-4CCC-B1BE-56DDC67E81BD}" destId="{20A54BA8-F9A5-41E8-BD64-4BE811BFDED9}" srcOrd="1" destOrd="0" presId="urn:microsoft.com/office/officeart/2005/8/layout/hList1"/>
    <dgm:cxn modelId="{28DE48BE-33E6-4A58-B433-802F33AFCF9D}" type="presParOf" srcId="{9EA0AD46-D1C6-48F6-9304-701FB026C6C4}" destId="{748A6CA1-B53A-47DF-93F8-C391A304E717}" srcOrd="1" destOrd="0" presId="urn:microsoft.com/office/officeart/2005/8/layout/hList1"/>
    <dgm:cxn modelId="{77106CF0-EC4A-4C72-8137-0F4DC0338535}" type="presParOf" srcId="{9EA0AD46-D1C6-48F6-9304-701FB026C6C4}" destId="{0DE24600-DE2D-426F-9C27-F6676D147450}" srcOrd="2" destOrd="0" presId="urn:microsoft.com/office/officeart/2005/8/layout/hList1"/>
    <dgm:cxn modelId="{0342AF9C-8E90-4624-AD42-5B4C093BF8CF}" type="presParOf" srcId="{0DE24600-DE2D-426F-9C27-F6676D147450}" destId="{E617394C-D90D-4A4B-A954-56E8300300AC}" srcOrd="0" destOrd="0" presId="urn:microsoft.com/office/officeart/2005/8/layout/hList1"/>
    <dgm:cxn modelId="{EA703412-2A46-4068-AE13-005468C76A94}" type="presParOf" srcId="{0DE24600-DE2D-426F-9C27-F6676D147450}" destId="{85807875-D428-4A28-931B-D4A3985007D9}" srcOrd="1" destOrd="0" presId="urn:microsoft.com/office/officeart/2005/8/layout/hList1"/>
    <dgm:cxn modelId="{77925C36-8616-4C15-9EAB-125341F17DC5}" type="presParOf" srcId="{9EA0AD46-D1C6-48F6-9304-701FB026C6C4}" destId="{CBFFC2D0-135F-4CE4-AAD8-853C82A074C3}" srcOrd="3" destOrd="0" presId="urn:microsoft.com/office/officeart/2005/8/layout/hList1"/>
    <dgm:cxn modelId="{05B05ACA-63B2-494D-843F-B7293C389383}" type="presParOf" srcId="{9EA0AD46-D1C6-48F6-9304-701FB026C6C4}" destId="{70A43AD0-3970-4CBE-A044-521FADD8BC3E}" srcOrd="4" destOrd="0" presId="urn:microsoft.com/office/officeart/2005/8/layout/hList1"/>
    <dgm:cxn modelId="{8C1FBB2B-83DD-4BF4-AF87-34E3325AA182}" type="presParOf" srcId="{70A43AD0-3970-4CBE-A044-521FADD8BC3E}" destId="{1B8A65C6-06F3-4769-B594-5FBC34585DE9}" srcOrd="0" destOrd="0" presId="urn:microsoft.com/office/officeart/2005/8/layout/hList1"/>
    <dgm:cxn modelId="{1D4F7FF1-98C2-421B-AA89-1827F719456D}" type="presParOf" srcId="{70A43AD0-3970-4CBE-A044-521FADD8BC3E}" destId="{A8C623BD-8A28-4005-A0EC-457A82354B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759E7-278F-44B7-8009-4C823BB1FC08}"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C4EFED1F-C5AF-4515-B02B-731C0992C0B1}">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US" sz="2400" b="1" dirty="0">
              <a:solidFill>
                <a:srgbClr val="FFC602"/>
              </a:solidFill>
              <a:latin typeface="Times New Roman" panose="02020603050405020304" pitchFamily="18" charset="0"/>
              <a:cs typeface="Times New Roman" panose="02020603050405020304" pitchFamily="18" charset="0"/>
            </a:rPr>
            <a:t>Ban </a:t>
          </a:r>
          <a:r>
            <a:rPr lang="en-US" sz="2400" b="1" dirty="0" err="1">
              <a:solidFill>
                <a:srgbClr val="FFC602"/>
              </a:solidFill>
              <a:latin typeface="Times New Roman" panose="02020603050405020304" pitchFamily="18" charset="0"/>
              <a:cs typeface="Times New Roman" panose="02020603050405020304" pitchFamily="18" charset="0"/>
            </a:rPr>
            <a:t>Chỉ</a:t>
          </a:r>
          <a:r>
            <a:rPr lang="en-US" sz="2400" b="1" dirty="0">
              <a:solidFill>
                <a:srgbClr val="FFC602"/>
              </a:solidFill>
              <a:latin typeface="Times New Roman" panose="02020603050405020304" pitchFamily="18" charset="0"/>
              <a:cs typeface="Times New Roman" panose="02020603050405020304" pitchFamily="18" charset="0"/>
            </a:rPr>
            <a:t> </a:t>
          </a:r>
          <a:r>
            <a:rPr lang="en-US" sz="2400" b="1" dirty="0" err="1">
              <a:solidFill>
                <a:srgbClr val="FFC602"/>
              </a:solidFill>
              <a:latin typeface="Times New Roman" panose="02020603050405020304" pitchFamily="18" charset="0"/>
              <a:cs typeface="Times New Roman" panose="02020603050405020304" pitchFamily="18" charset="0"/>
            </a:rPr>
            <a:t>đạo</a:t>
          </a:r>
          <a:r>
            <a:rPr lang="en-US" sz="2400" b="1" dirty="0">
              <a:solidFill>
                <a:srgbClr val="FFC602"/>
              </a:solidFill>
              <a:latin typeface="Times New Roman" panose="02020603050405020304" pitchFamily="18" charset="0"/>
              <a:cs typeface="Times New Roman" panose="02020603050405020304" pitchFamily="18" charset="0"/>
            </a:rPr>
            <a:t> </a:t>
          </a:r>
          <a:r>
            <a:rPr lang="en-US" sz="2400" b="1" dirty="0" err="1">
              <a:solidFill>
                <a:srgbClr val="FFC602"/>
              </a:solidFill>
              <a:latin typeface="Times New Roman" panose="02020603050405020304" pitchFamily="18" charset="0"/>
              <a:cs typeface="Times New Roman" panose="02020603050405020304" pitchFamily="18" charset="0"/>
            </a:rPr>
            <a:t>phòng</a:t>
          </a:r>
          <a:r>
            <a:rPr lang="en-US" sz="2400" b="1" dirty="0">
              <a:solidFill>
                <a:srgbClr val="FFC602"/>
              </a:solidFill>
              <a:latin typeface="Times New Roman" panose="02020603050405020304" pitchFamily="18" charset="0"/>
              <a:cs typeface="Times New Roman" panose="02020603050405020304" pitchFamily="18" charset="0"/>
            </a:rPr>
            <a:t>, </a:t>
          </a:r>
          <a:r>
            <a:rPr lang="en-US" sz="2400" b="1" dirty="0" err="1">
              <a:solidFill>
                <a:srgbClr val="FFC602"/>
              </a:solidFill>
              <a:latin typeface="Times New Roman" panose="02020603050405020304" pitchFamily="18" charset="0"/>
              <a:cs typeface="Times New Roman" panose="02020603050405020304" pitchFamily="18" charset="0"/>
            </a:rPr>
            <a:t>chống</a:t>
          </a:r>
          <a:r>
            <a:rPr lang="en-US" sz="2400" b="1" dirty="0">
              <a:solidFill>
                <a:srgbClr val="FFC602"/>
              </a:solidFill>
              <a:latin typeface="Times New Roman" panose="02020603050405020304" pitchFamily="18" charset="0"/>
              <a:cs typeface="Times New Roman" panose="02020603050405020304" pitchFamily="18" charset="0"/>
            </a:rPr>
            <a:t> </a:t>
          </a:r>
          <a:r>
            <a:rPr lang="en-US" sz="2400" b="1" err="1">
              <a:solidFill>
                <a:srgbClr val="FFC602"/>
              </a:solidFill>
              <a:latin typeface="Times New Roman" panose="02020603050405020304" pitchFamily="18" charset="0"/>
              <a:cs typeface="Times New Roman" panose="02020603050405020304" pitchFamily="18" charset="0"/>
            </a:rPr>
            <a:t>dịch</a:t>
          </a:r>
          <a:r>
            <a:rPr lang="en-US" sz="2400" b="1">
              <a:solidFill>
                <a:srgbClr val="FFC602"/>
              </a:solidFill>
              <a:latin typeface="Times New Roman" panose="02020603050405020304" pitchFamily="18" charset="0"/>
              <a:cs typeface="Times New Roman" panose="02020603050405020304" pitchFamily="18" charset="0"/>
            </a:rPr>
            <a:t> 34 phường</a:t>
          </a:r>
          <a:endParaRPr lang="en-US" sz="2400" b="1" dirty="0">
            <a:solidFill>
              <a:srgbClr val="FFC602"/>
            </a:solidFill>
            <a:latin typeface="Times New Roman" panose="02020603050405020304" pitchFamily="18" charset="0"/>
            <a:cs typeface="Times New Roman" panose="02020603050405020304" pitchFamily="18" charset="0"/>
          </a:endParaRPr>
        </a:p>
      </dgm:t>
    </dgm:pt>
    <dgm:pt modelId="{42ABAE14-C1F8-4C6F-975B-B875C9D17F64}" type="parTrans" cxnId="{E131CCF7-FB27-41CC-BDA8-FD077A98446C}">
      <dgm:prSet/>
      <dgm:spPr/>
      <dgm:t>
        <a:bodyPr/>
        <a:lstStyle/>
        <a:p>
          <a:pPr algn="just"/>
          <a:endParaRPr lang="en-US" sz="1600">
            <a:latin typeface="Arial" panose="020B0604020202020204" pitchFamily="34" charset="0"/>
            <a:cs typeface="Arial" panose="020B0604020202020204" pitchFamily="34" charset="0"/>
          </a:endParaRPr>
        </a:p>
      </dgm:t>
    </dgm:pt>
    <dgm:pt modelId="{F14C7EC1-32CE-4473-B990-6BDC4816CA78}" type="sibTrans" cxnId="{E131CCF7-FB27-41CC-BDA8-FD077A98446C}">
      <dgm:prSet/>
      <dgm:spPr/>
      <dgm:t>
        <a:bodyPr/>
        <a:lstStyle/>
        <a:p>
          <a:pPr algn="just"/>
          <a:endParaRPr lang="en-US" sz="1600">
            <a:latin typeface="Arial" panose="020B0604020202020204" pitchFamily="34" charset="0"/>
            <a:cs typeface="Arial" panose="020B0604020202020204" pitchFamily="34" charset="0"/>
          </a:endParaRPr>
        </a:p>
      </dgm:t>
    </dgm:pt>
    <dgm:pt modelId="{83E34818-DA42-4FAF-B7C4-CEAB25C0EA3E}">
      <dgm:prSet phldrT="[Text]" custT="1"/>
      <dgm:spPr/>
      <dgm:t>
        <a:bodyPr/>
        <a:lstStyle/>
        <a:p>
          <a:pPr algn="just"/>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BCĐ PCD </a:t>
          </a:r>
          <a:r>
            <a:rPr lang="en-US" sz="2000" err="1">
              <a:latin typeface="Times New Roman" panose="02020603050405020304" pitchFamily="18" charset="0"/>
              <a:cs typeface="Times New Roman" panose="02020603050405020304" pitchFamily="18" charset="0"/>
            </a:rPr>
            <a:t>cấp</a:t>
          </a:r>
          <a:r>
            <a:rPr lang="en-US" sz="2000">
              <a:latin typeface="Times New Roman" panose="02020603050405020304" pitchFamily="18" charset="0"/>
              <a:cs typeface="Times New Roman" panose="02020603050405020304" pitchFamily="18" charset="0"/>
            </a:rPr>
            <a:t> UBND Tp. Thủ Đức. </a:t>
          </a:r>
          <a:endParaRPr lang="en-US" sz="2000" dirty="0">
            <a:latin typeface="Times New Roman" panose="02020603050405020304" pitchFamily="18" charset="0"/>
            <a:cs typeface="Times New Roman" panose="02020603050405020304" pitchFamily="18" charset="0"/>
          </a:endParaRPr>
        </a:p>
      </dgm:t>
    </dgm:pt>
    <dgm:pt modelId="{FD294E7C-F413-4518-BB34-5D907C002AA8}" type="parTrans" cxnId="{FED3AA44-7CE9-4FFA-B751-EB026C2A1675}">
      <dgm:prSet/>
      <dgm:spPr/>
      <dgm:t>
        <a:bodyPr/>
        <a:lstStyle/>
        <a:p>
          <a:pPr algn="just"/>
          <a:endParaRPr lang="en-US" sz="1600">
            <a:latin typeface="Arial" panose="020B0604020202020204" pitchFamily="34" charset="0"/>
            <a:cs typeface="Arial" panose="020B0604020202020204" pitchFamily="34" charset="0"/>
          </a:endParaRPr>
        </a:p>
      </dgm:t>
    </dgm:pt>
    <dgm:pt modelId="{D303EB9F-24A7-4281-89D4-9CF38D2CFAFC}" type="sibTrans" cxnId="{FED3AA44-7CE9-4FFA-B751-EB026C2A1675}">
      <dgm:prSet/>
      <dgm:spPr/>
      <dgm:t>
        <a:bodyPr/>
        <a:lstStyle/>
        <a:p>
          <a:pPr algn="just"/>
          <a:endParaRPr lang="en-US" sz="1600">
            <a:latin typeface="Arial" panose="020B0604020202020204" pitchFamily="34" charset="0"/>
            <a:cs typeface="Arial" panose="020B0604020202020204" pitchFamily="34" charset="0"/>
          </a:endParaRPr>
        </a:p>
      </dgm:t>
    </dgm:pt>
    <dgm:pt modelId="{50882A9D-19E5-479C-A38C-45EE0ACCA015}">
      <dgm:prSet phldrT="[Text]" custT="1"/>
      <dgm:spPr/>
      <dgm:t>
        <a:bodyPr/>
        <a:lstStyle/>
        <a:p>
          <a:pPr algn="just">
            <a:buFont typeface="Symbol" panose="05050102010706020507" pitchFamily="18" charset="2"/>
            <a:buChar char=""/>
          </a:pP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mưu</a:t>
          </a:r>
          <a:r>
            <a:rPr lang="en-US" sz="2000" dirty="0">
              <a:latin typeface="Times New Roman" panose="02020603050405020304" pitchFamily="18" charset="0"/>
              <a:cs typeface="Times New Roman" panose="02020603050405020304" pitchFamily="18" charset="0"/>
            </a:rPr>
            <a:t> BCĐ PCD </a:t>
          </a:r>
          <a:r>
            <a:rPr lang="en-US" sz="2000" err="1">
              <a:latin typeface="Times New Roman" panose="02020603050405020304" pitchFamily="18" charset="0"/>
              <a:cs typeface="Times New Roman" panose="02020603050405020304" pitchFamily="18" charset="0"/>
            </a:rPr>
            <a:t>cấp</a:t>
          </a:r>
          <a:r>
            <a:rPr lang="en-US" sz="2000">
              <a:latin typeface="Times New Roman" panose="02020603050405020304" pitchFamily="18" charset="0"/>
              <a:cs typeface="Times New Roman" panose="02020603050405020304" pitchFamily="18" charset="0"/>
            </a:rPr>
            <a:t> UBND Tp. Thủ Đức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02 phường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p>
      </dgm:t>
    </dgm:pt>
    <dgm:pt modelId="{78344770-66BE-4326-9846-42DB14806ED6}" type="parTrans" cxnId="{AB9A0208-1CE7-49EC-96B0-A4D7DCEFF3AD}">
      <dgm:prSet/>
      <dgm:spPr/>
      <dgm:t>
        <a:bodyPr/>
        <a:lstStyle/>
        <a:p>
          <a:pPr algn="just"/>
          <a:endParaRPr lang="en-US" sz="1600">
            <a:latin typeface="Arial" panose="020B0604020202020204" pitchFamily="34" charset="0"/>
            <a:cs typeface="Arial" panose="020B0604020202020204" pitchFamily="34" charset="0"/>
          </a:endParaRPr>
        </a:p>
      </dgm:t>
    </dgm:pt>
    <dgm:pt modelId="{C950C826-F6CB-4A6C-AD33-BCE2D0A84B93}" type="sibTrans" cxnId="{AB9A0208-1CE7-49EC-96B0-A4D7DCEFF3AD}">
      <dgm:prSet/>
      <dgm:spPr/>
      <dgm:t>
        <a:bodyPr/>
        <a:lstStyle/>
        <a:p>
          <a:pPr algn="just"/>
          <a:endParaRPr lang="en-US" sz="1600">
            <a:latin typeface="Arial" panose="020B0604020202020204" pitchFamily="34" charset="0"/>
            <a:cs typeface="Arial" panose="020B0604020202020204" pitchFamily="34" charset="0"/>
          </a:endParaRPr>
        </a:p>
      </dgm:t>
    </dgm:pt>
    <dgm:pt modelId="{C24262F2-678D-4532-A254-A5E96ABC7E4E}">
      <dgm:prSet phldrT="[Text]" custT="1"/>
      <dgm:spPr/>
      <dgm:t>
        <a:bodyPr/>
        <a:lstStyle/>
        <a:p>
          <a:pPr algn="just"/>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UBND TP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CV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485/UBND-VX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18/02/2022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UBND TP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2022. </a:t>
          </a:r>
        </a:p>
      </dgm:t>
    </dgm:pt>
    <dgm:pt modelId="{909C7E97-B113-4255-9567-4E1253D74916}" type="parTrans" cxnId="{B40A206C-DBAA-4B0E-B47B-B036EAAFE087}">
      <dgm:prSet/>
      <dgm:spPr/>
      <dgm:t>
        <a:bodyPr/>
        <a:lstStyle/>
        <a:p>
          <a:pPr algn="just"/>
          <a:endParaRPr lang="en-US"/>
        </a:p>
      </dgm:t>
    </dgm:pt>
    <dgm:pt modelId="{195A256B-74F6-42D9-80AE-C1CA8F912E78}" type="sibTrans" cxnId="{B40A206C-DBAA-4B0E-B47B-B036EAAFE087}">
      <dgm:prSet/>
      <dgm:spPr/>
      <dgm:t>
        <a:bodyPr/>
        <a:lstStyle/>
        <a:p>
          <a:pPr algn="just"/>
          <a:endParaRPr lang="en-US"/>
        </a:p>
      </dgm:t>
    </dgm:pt>
    <dgm:pt modelId="{98850BD3-7654-4888-931F-7CCFA6658DFF}">
      <dgm:prSet phldrT="[Text]" custT="1">
        <dgm:style>
          <a:lnRef idx="3">
            <a:schemeClr val="lt1"/>
          </a:lnRef>
          <a:fillRef idx="1">
            <a:schemeClr val="accent4"/>
          </a:fillRef>
          <a:effectRef idx="1">
            <a:schemeClr val="accent4"/>
          </a:effectRef>
          <a:fontRef idx="minor">
            <a:schemeClr val="lt1"/>
          </a:fontRef>
        </dgm:style>
      </dgm:prSet>
      <dgm:spPr/>
      <dgm:t>
        <a:bodyPr/>
        <a:lstStyle/>
        <a:p>
          <a:pPr algn="ctr">
            <a:buFont typeface="Symbol" panose="05050102010706020507" pitchFamily="18" charset="2"/>
            <a:buChar char=""/>
          </a:pPr>
          <a:r>
            <a:rPr lang="en-US" sz="2400" b="1" dirty="0" err="1">
              <a:solidFill>
                <a:schemeClr val="bg1">
                  <a:lumMod val="95000"/>
                  <a:lumOff val="5000"/>
                </a:schemeClr>
              </a:solidFill>
              <a:latin typeface="Times New Roman" panose="02020603050405020304" pitchFamily="18" charset="0"/>
              <a:cs typeface="Times New Roman" panose="02020603050405020304" pitchFamily="18" charset="0"/>
            </a:rPr>
            <a:t>Trạm</a:t>
          </a:r>
          <a:r>
            <a:rPr lang="en-US" sz="2400" b="1" dirty="0">
              <a:solidFill>
                <a:schemeClr val="bg1">
                  <a:lumMod val="95000"/>
                  <a:lumOff val="5000"/>
                </a:schemeClr>
              </a:solidFill>
              <a:latin typeface="Times New Roman" panose="02020603050405020304" pitchFamily="18" charset="0"/>
              <a:cs typeface="Times New Roman" panose="02020603050405020304" pitchFamily="18" charset="0"/>
            </a:rPr>
            <a:t> Y </a:t>
          </a:r>
          <a:r>
            <a:rPr lang="en-US" sz="2400" b="1" dirty="0" err="1">
              <a:solidFill>
                <a:schemeClr val="bg1">
                  <a:lumMod val="95000"/>
                  <a:lumOff val="5000"/>
                </a:schemeClr>
              </a:solidFill>
              <a:latin typeface="Times New Roman" panose="02020603050405020304" pitchFamily="18" charset="0"/>
              <a:cs typeface="Times New Roman" panose="02020603050405020304" pitchFamily="18" charset="0"/>
            </a:rPr>
            <a:t>tế</a:t>
          </a:r>
          <a:r>
            <a:rPr lang="en-US" sz="24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lumOff val="5000"/>
                </a:schemeClr>
              </a:solidFill>
              <a:latin typeface="Times New Roman" panose="02020603050405020304" pitchFamily="18" charset="0"/>
              <a:cs typeface="Times New Roman" panose="02020603050405020304" pitchFamily="18" charset="0"/>
            </a:rPr>
            <a:t>Trạm</a:t>
          </a:r>
          <a:r>
            <a:rPr lang="en-US" sz="2400" b="1" dirty="0">
              <a:solidFill>
                <a:schemeClr val="bg1">
                  <a:lumMod val="95000"/>
                  <a:lumOff val="5000"/>
                </a:schemeClr>
              </a:solidFill>
              <a:latin typeface="Times New Roman" panose="02020603050405020304" pitchFamily="18" charset="0"/>
              <a:cs typeface="Times New Roman" panose="02020603050405020304" pitchFamily="18" charset="0"/>
            </a:rPr>
            <a:t> Y </a:t>
          </a:r>
          <a:r>
            <a:rPr lang="en-US" sz="2400" b="1" dirty="0" err="1">
              <a:solidFill>
                <a:schemeClr val="bg1">
                  <a:lumMod val="95000"/>
                  <a:lumOff val="5000"/>
                </a:schemeClr>
              </a:solidFill>
              <a:latin typeface="Times New Roman" panose="02020603050405020304" pitchFamily="18" charset="0"/>
              <a:cs typeface="Times New Roman" panose="02020603050405020304" pitchFamily="18" charset="0"/>
            </a:rPr>
            <a:t>tế</a:t>
          </a:r>
          <a:r>
            <a:rPr lang="en-US" sz="24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lumOff val="5000"/>
                </a:schemeClr>
              </a:solidFill>
              <a:latin typeface="Times New Roman" panose="02020603050405020304" pitchFamily="18" charset="0"/>
              <a:cs typeface="Times New Roman" panose="02020603050405020304" pitchFamily="18" charset="0"/>
            </a:rPr>
            <a:t>lưu</a:t>
          </a:r>
          <a:r>
            <a:rPr lang="en-US" sz="24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lumOff val="5000"/>
                </a:schemeClr>
              </a:solidFill>
              <a:latin typeface="Times New Roman" panose="02020603050405020304" pitchFamily="18" charset="0"/>
              <a:cs typeface="Times New Roman" panose="02020603050405020304" pitchFamily="18" charset="0"/>
            </a:rPr>
            <a:t>động</a:t>
          </a:r>
          <a:endParaRPr lang="en-US" sz="2400" b="1" dirty="0">
            <a:solidFill>
              <a:schemeClr val="bg1">
                <a:lumMod val="95000"/>
                <a:lumOff val="5000"/>
              </a:schemeClr>
            </a:solidFill>
            <a:latin typeface="Times New Roman" panose="02020603050405020304" pitchFamily="18" charset="0"/>
            <a:cs typeface="Times New Roman" panose="02020603050405020304" pitchFamily="18" charset="0"/>
          </a:endParaRPr>
        </a:p>
      </dgm:t>
    </dgm:pt>
    <dgm:pt modelId="{BA207717-43C0-43BA-9304-75C2547286BE}" type="parTrans" cxnId="{7EE829B9-DDCA-4ECD-B305-E56232BEA673}">
      <dgm:prSet/>
      <dgm:spPr/>
      <dgm:t>
        <a:bodyPr/>
        <a:lstStyle/>
        <a:p>
          <a:endParaRPr lang="en-US"/>
        </a:p>
      </dgm:t>
    </dgm:pt>
    <dgm:pt modelId="{BB0B86B5-4089-41C2-A1E7-1E3F44C91D88}" type="sibTrans" cxnId="{7EE829B9-DDCA-4ECD-B305-E56232BEA673}">
      <dgm:prSet/>
      <dgm:spPr/>
      <dgm:t>
        <a:bodyPr/>
        <a:lstStyle/>
        <a:p>
          <a:endParaRPr lang="en-US"/>
        </a:p>
      </dgm:t>
    </dgm:pt>
    <dgm:pt modelId="{8B5D956F-809D-40A0-BCD8-2883184E0D5C}">
      <dgm:prSet phldrT="[Text]" custT="1"/>
      <dgm:spPr/>
      <dgm:t>
        <a:bodyPr/>
        <a:lstStyle/>
        <a:p>
          <a:pPr algn="just">
            <a:buFont typeface="Symbol" panose="05050102010706020507" pitchFamily="18" charset="2"/>
            <a:buChar char=""/>
          </a:pPr>
          <a:r>
            <a:rPr lang="en-US" sz="2000" b="0" dirty="0" err="1">
              <a:latin typeface="Times New Roman" panose="02020603050405020304" pitchFamily="18" charset="0"/>
              <a:cs typeface="Times New Roman" panose="02020603050405020304" pitchFamily="18" charset="0"/>
            </a:rPr>
            <a:t>Điều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tra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dịch</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tễ</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xác</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định</a:t>
          </a:r>
          <a:r>
            <a:rPr lang="en-US" sz="2000" b="0" dirty="0">
              <a:latin typeface="Times New Roman" panose="02020603050405020304" pitchFamily="18" charset="0"/>
              <a:cs typeface="Times New Roman" panose="02020603050405020304" pitchFamily="18" charset="0"/>
            </a:rPr>
            <a:t> F1, </a:t>
          </a:r>
          <a:r>
            <a:rPr lang="en-US" sz="2000" b="0" dirty="0" err="1">
              <a:latin typeface="Times New Roman" panose="02020603050405020304" pitchFamily="18" charset="0"/>
              <a:cs typeface="Times New Roman" panose="02020603050405020304" pitchFamily="18" charset="0"/>
            </a:rPr>
            <a:t>người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có</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yếu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tố</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dịch</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tễ</a:t>
          </a:r>
          <a:endParaRPr lang="en-US" sz="2000" b="0" dirty="0">
            <a:latin typeface="Times New Roman" panose="02020603050405020304" pitchFamily="18" charset="0"/>
            <a:cs typeface="Times New Roman" panose="02020603050405020304" pitchFamily="18" charset="0"/>
          </a:endParaRPr>
        </a:p>
      </dgm:t>
    </dgm:pt>
    <dgm:pt modelId="{5B2084B4-7BB3-45DB-8945-82F96C2BADFE}" type="parTrans" cxnId="{D3B3E5A8-70C7-4053-9E68-3DCB41BE8816}">
      <dgm:prSet/>
      <dgm:spPr/>
      <dgm:t>
        <a:bodyPr/>
        <a:lstStyle/>
        <a:p>
          <a:endParaRPr lang="en-US"/>
        </a:p>
      </dgm:t>
    </dgm:pt>
    <dgm:pt modelId="{9F95CF00-17AA-4C8B-977D-131677547D9B}" type="sibTrans" cxnId="{D3B3E5A8-70C7-4053-9E68-3DCB41BE8816}">
      <dgm:prSet/>
      <dgm:spPr/>
      <dgm:t>
        <a:bodyPr/>
        <a:lstStyle/>
        <a:p>
          <a:endParaRPr lang="en-US"/>
        </a:p>
      </dgm:t>
    </dgm:pt>
    <dgm:pt modelId="{6976FF09-E09C-476E-B8FA-72262DDEFCE4}">
      <dgm:prSet phldrT="[Text]" custT="1"/>
      <dgm:spPr/>
      <dgm:t>
        <a:bodyPr/>
        <a:lstStyle/>
        <a:p>
          <a:pPr algn="just">
            <a:buFont typeface="Symbol" panose="05050102010706020507" pitchFamily="18" charset="2"/>
            <a:buChar char=""/>
          </a:pPr>
          <a:r>
            <a:rPr lang="en-US" sz="2000" b="0" dirty="0" err="1">
              <a:latin typeface="Times New Roman" panose="02020603050405020304" pitchFamily="18" charset="0"/>
              <a:cs typeface="Times New Roman" panose="02020603050405020304" pitchFamily="18" charset="0"/>
            </a:rPr>
            <a:t>Tiếp</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nhận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danh</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sách</a:t>
          </a:r>
          <a:r>
            <a:rPr lang="en-US" sz="2000" b="0" dirty="0">
              <a:latin typeface="Times New Roman" panose="02020603050405020304" pitchFamily="18" charset="0"/>
              <a:cs typeface="Times New Roman" panose="02020603050405020304" pitchFamily="18" charset="0"/>
            </a:rPr>
            <a:t> F0, </a:t>
          </a:r>
          <a:r>
            <a:rPr lang="en-US" sz="2000" b="0" dirty="0" err="1">
              <a:latin typeface="Times New Roman" panose="02020603050405020304" pitchFamily="18" charset="0"/>
              <a:cs typeface="Times New Roman" panose="02020603050405020304" pitchFamily="18" charset="0"/>
            </a:rPr>
            <a:t>chăm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sóc</a:t>
          </a:r>
          <a:r>
            <a:rPr lang="en-US" sz="2000" b="0" dirty="0">
              <a:latin typeface="Times New Roman" panose="02020603050405020304" pitchFamily="18" charset="0"/>
              <a:cs typeface="Times New Roman" panose="02020603050405020304" pitchFamily="18" charset="0"/>
            </a:rPr>
            <a:t> F0</a:t>
          </a:r>
        </a:p>
      </dgm:t>
    </dgm:pt>
    <dgm:pt modelId="{D2E31A91-73B2-4257-A36B-ABA867E745DE}" type="parTrans" cxnId="{DDA57225-1A88-42F2-9132-79FF9A2DCA80}">
      <dgm:prSet/>
      <dgm:spPr/>
      <dgm:t>
        <a:bodyPr/>
        <a:lstStyle/>
        <a:p>
          <a:endParaRPr lang="en-US"/>
        </a:p>
      </dgm:t>
    </dgm:pt>
    <dgm:pt modelId="{8DA8FF84-2076-44E8-ABD4-CD9ED2679D5E}" type="sibTrans" cxnId="{DDA57225-1A88-42F2-9132-79FF9A2DCA80}">
      <dgm:prSet/>
      <dgm:spPr/>
      <dgm:t>
        <a:bodyPr/>
        <a:lstStyle/>
        <a:p>
          <a:endParaRPr lang="en-US"/>
        </a:p>
      </dgm:t>
    </dgm:pt>
    <dgm:pt modelId="{7E4D1EA0-E70B-4003-872F-279F6D50F904}">
      <dgm:prSet phldrT="[Text]" custT="1"/>
      <dgm:spPr/>
      <dgm:t>
        <a:bodyPr/>
        <a:lstStyle/>
        <a:p>
          <a:pPr algn="just">
            <a:buFont typeface="Symbol" panose="05050102010706020507" pitchFamily="18" charset="2"/>
            <a:buChar char=""/>
          </a:pPr>
          <a:r>
            <a:rPr lang="en-US" sz="2000" b="0" dirty="0" err="1">
              <a:latin typeface="Times New Roman" panose="02020603050405020304" pitchFamily="18" charset="0"/>
              <a:cs typeface="Times New Roman" panose="02020603050405020304" pitchFamily="18" charset="0"/>
            </a:rPr>
            <a:t>Lập</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danh</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sách</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người</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thuộc</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nhóm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nguy</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cơ</a:t>
          </a:r>
          <a:endParaRPr lang="en-US" sz="2000" b="0" dirty="0">
            <a:latin typeface="Times New Roman" panose="02020603050405020304" pitchFamily="18" charset="0"/>
            <a:cs typeface="Times New Roman" panose="02020603050405020304" pitchFamily="18" charset="0"/>
          </a:endParaRPr>
        </a:p>
      </dgm:t>
    </dgm:pt>
    <dgm:pt modelId="{A9E8D7BD-9EB4-4AD3-8AE1-6F5C2E20DF4E}" type="parTrans" cxnId="{18452115-3107-4E64-892B-4A56DAD348BC}">
      <dgm:prSet/>
      <dgm:spPr/>
      <dgm:t>
        <a:bodyPr/>
        <a:lstStyle/>
        <a:p>
          <a:endParaRPr lang="en-US"/>
        </a:p>
      </dgm:t>
    </dgm:pt>
    <dgm:pt modelId="{7B0D8E12-843E-4963-810F-C956BC2820A6}" type="sibTrans" cxnId="{18452115-3107-4E64-892B-4A56DAD348BC}">
      <dgm:prSet/>
      <dgm:spPr/>
      <dgm:t>
        <a:bodyPr/>
        <a:lstStyle/>
        <a:p>
          <a:endParaRPr lang="en-US"/>
        </a:p>
      </dgm:t>
    </dgm:pt>
    <dgm:pt modelId="{C2DD7AAF-8FB8-4D1A-8270-9CB9931B1214}">
      <dgm:prSet phldrT="[Text]" custT="1"/>
      <dgm:spPr/>
      <dgm:t>
        <a:bodyPr/>
        <a:lstStyle/>
        <a:p>
          <a:pPr algn="just">
            <a:buFont typeface="Symbol" panose="05050102010706020507" pitchFamily="18" charset="2"/>
            <a:buChar char=""/>
          </a:pPr>
          <a:r>
            <a:rPr lang="en-US" sz="2000" b="0" dirty="0" err="1">
              <a:latin typeface="Times New Roman" panose="02020603050405020304" pitchFamily="18" charset="0"/>
              <a:cs typeface="Times New Roman" panose="02020603050405020304" pitchFamily="18" charset="0"/>
            </a:rPr>
            <a:t>Tham</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mưu</a:t>
          </a:r>
          <a:r>
            <a:rPr lang="en-US" sz="2000" b="0" dirty="0">
              <a:latin typeface="Times New Roman" panose="02020603050405020304" pitchFamily="18" charset="0"/>
              <a:cs typeface="Times New Roman" panose="02020603050405020304" pitchFamily="18" charset="0"/>
            </a:rPr>
            <a:t> </a:t>
          </a:r>
          <a:r>
            <a:rPr lang="en-US" sz="2000" b="0">
              <a:latin typeface="Times New Roman" panose="02020603050405020304" pitchFamily="18" charset="0"/>
              <a:cs typeface="Times New Roman" panose="02020603050405020304" pitchFamily="18" charset="0"/>
            </a:rPr>
            <a:t>BCĐ PCD 34 phường </a:t>
          </a:r>
          <a:r>
            <a:rPr lang="en-US" sz="2000" b="0" dirty="0" err="1">
              <a:latin typeface="Times New Roman" panose="02020603050405020304" pitchFamily="18" charset="0"/>
              <a:cs typeface="Times New Roman" panose="02020603050405020304" pitchFamily="18" charset="0"/>
            </a:rPr>
            <a:t>phạm</a:t>
          </a:r>
          <a:r>
            <a:rPr lang="en-US" sz="2000" b="0" dirty="0">
              <a:latin typeface="Times New Roman" panose="02020603050405020304" pitchFamily="18" charset="0"/>
              <a:cs typeface="Times New Roman" panose="02020603050405020304" pitchFamily="18" charset="0"/>
            </a:rPr>
            <a:t> vi </a:t>
          </a:r>
          <a:r>
            <a:rPr lang="en-US" sz="2000" b="0" dirty="0" err="1">
              <a:latin typeface="Times New Roman" panose="02020603050405020304" pitchFamily="18" charset="0"/>
              <a:cs typeface="Times New Roman" panose="02020603050405020304" pitchFamily="18" charset="0"/>
            </a:rPr>
            <a:t>điều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tra</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dịch</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tễ</a:t>
          </a:r>
          <a:r>
            <a:rPr lang="en-US" sz="2000" b="0" dirty="0">
              <a:latin typeface="Times New Roman" panose="02020603050405020304" pitchFamily="18" charset="0"/>
              <a:cs typeface="Times New Roman" panose="02020603050405020304" pitchFamily="18" charset="0"/>
            </a:rPr>
            <a:t>.</a:t>
          </a:r>
        </a:p>
      </dgm:t>
    </dgm:pt>
    <dgm:pt modelId="{73D97469-2E52-45C5-8A56-A01CE1C96504}" type="parTrans" cxnId="{A656471E-799C-4661-B9B2-068AFB17A95B}">
      <dgm:prSet/>
      <dgm:spPr/>
      <dgm:t>
        <a:bodyPr/>
        <a:lstStyle/>
        <a:p>
          <a:endParaRPr lang="en-US"/>
        </a:p>
      </dgm:t>
    </dgm:pt>
    <dgm:pt modelId="{72998906-D800-4188-B15F-E476BD327AB9}" type="sibTrans" cxnId="{A656471E-799C-4661-B9B2-068AFB17A95B}">
      <dgm:prSet/>
      <dgm:spPr/>
      <dgm:t>
        <a:bodyPr/>
        <a:lstStyle/>
        <a:p>
          <a:endParaRPr lang="en-US"/>
        </a:p>
      </dgm:t>
    </dgm:pt>
    <dgm:pt modelId="{F493F2BD-B8B6-4FE1-8109-512CD4E0A520}">
      <dgm:prSet phldrT="[Text]" custT="1">
        <dgm:style>
          <a:lnRef idx="2">
            <a:schemeClr val="dk1"/>
          </a:lnRef>
          <a:fillRef idx="1">
            <a:schemeClr val="lt1"/>
          </a:fillRef>
          <a:effectRef idx="0">
            <a:schemeClr val="dk1"/>
          </a:effectRef>
          <a:fontRef idx="minor">
            <a:schemeClr val="dk1"/>
          </a:fontRef>
        </dgm:style>
      </dgm:prSet>
      <dgm:spPr>
        <a:solidFill>
          <a:srgbClr val="00B0F0"/>
        </a:solidFill>
      </dgm:spPr>
      <dgm:t>
        <a:bodyPr/>
        <a:lstStyle/>
        <a:p>
          <a:pPr algn="ctr"/>
          <a:r>
            <a:rPr lang="en-US" sz="2400" b="1">
              <a:solidFill>
                <a:schemeClr val="bg1"/>
              </a:solidFill>
              <a:latin typeface="Times New Roman" panose="02020603050405020304" pitchFamily="18" charset="0"/>
              <a:cs typeface="Times New Roman" panose="02020603050405020304" pitchFamily="18" charset="0"/>
            </a:rPr>
            <a:t>Trung tâm Y tế Thành phố Thủ Đức</a:t>
          </a:r>
          <a:endParaRPr lang="en-US" sz="2400" b="1" dirty="0">
            <a:solidFill>
              <a:schemeClr val="bg1"/>
            </a:solidFill>
            <a:latin typeface="Times New Roman" panose="02020603050405020304" pitchFamily="18" charset="0"/>
            <a:cs typeface="Times New Roman" panose="02020603050405020304" pitchFamily="18" charset="0"/>
          </a:endParaRPr>
        </a:p>
      </dgm:t>
    </dgm:pt>
    <dgm:pt modelId="{84EF9A30-7578-4C3C-8E36-1D105BB14A02}" type="sibTrans" cxnId="{7A90261C-44EA-4AF2-B19F-3354479B393F}">
      <dgm:prSet/>
      <dgm:spPr/>
      <dgm:t>
        <a:bodyPr/>
        <a:lstStyle/>
        <a:p>
          <a:pPr algn="just"/>
          <a:endParaRPr lang="en-US" sz="1600">
            <a:latin typeface="Arial" panose="020B0604020202020204" pitchFamily="34" charset="0"/>
            <a:cs typeface="Arial" panose="020B0604020202020204" pitchFamily="34" charset="0"/>
          </a:endParaRPr>
        </a:p>
      </dgm:t>
    </dgm:pt>
    <dgm:pt modelId="{63F6FD67-FFF1-4510-9349-FE18A8C9C984}" type="parTrans" cxnId="{7A90261C-44EA-4AF2-B19F-3354479B393F}">
      <dgm:prSet/>
      <dgm:spPr/>
      <dgm:t>
        <a:bodyPr/>
        <a:lstStyle/>
        <a:p>
          <a:pPr algn="just"/>
          <a:endParaRPr lang="en-US" sz="1600">
            <a:latin typeface="Arial" panose="020B0604020202020204" pitchFamily="34" charset="0"/>
            <a:cs typeface="Arial" panose="020B0604020202020204" pitchFamily="34" charset="0"/>
          </a:endParaRPr>
        </a:p>
      </dgm:t>
    </dgm:pt>
    <dgm:pt modelId="{1C2DDCF9-D963-469D-902F-7A603D0E878B}" type="pres">
      <dgm:prSet presAssocID="{7AF759E7-278F-44B7-8009-4C823BB1FC08}" presName="Name0" presStyleCnt="0">
        <dgm:presLayoutVars>
          <dgm:dir/>
          <dgm:animLvl val="lvl"/>
          <dgm:resizeHandles val="exact"/>
        </dgm:presLayoutVars>
      </dgm:prSet>
      <dgm:spPr/>
    </dgm:pt>
    <dgm:pt modelId="{03EC9C35-DF4B-46B8-815D-C40AE1E4D007}" type="pres">
      <dgm:prSet presAssocID="{C4EFED1F-C5AF-4515-B02B-731C0992C0B1}" presName="linNode" presStyleCnt="0"/>
      <dgm:spPr/>
    </dgm:pt>
    <dgm:pt modelId="{812CBF31-FC8C-4B8B-9F05-CD2634910FF8}" type="pres">
      <dgm:prSet presAssocID="{C4EFED1F-C5AF-4515-B02B-731C0992C0B1}" presName="parentText" presStyleLbl="node1" presStyleIdx="0" presStyleCnt="3" custScaleX="73687" custScaleY="85201" custLinFactNeighborX="-1674" custLinFactNeighborY="52325">
        <dgm:presLayoutVars>
          <dgm:chMax val="1"/>
          <dgm:bulletEnabled val="1"/>
        </dgm:presLayoutVars>
      </dgm:prSet>
      <dgm:spPr/>
    </dgm:pt>
    <dgm:pt modelId="{9C7C3E40-F266-43C2-93A4-6662164741EC}" type="pres">
      <dgm:prSet presAssocID="{C4EFED1F-C5AF-4515-B02B-731C0992C0B1}" presName="descendantText" presStyleLbl="alignAccFollowNode1" presStyleIdx="0" presStyleCnt="3" custScaleX="113747" custScaleY="98579" custLinFactNeighborX="-595" custLinFactNeighborY="66603">
        <dgm:presLayoutVars>
          <dgm:bulletEnabled val="1"/>
        </dgm:presLayoutVars>
      </dgm:prSet>
      <dgm:spPr/>
    </dgm:pt>
    <dgm:pt modelId="{BCB47DFB-458A-4C97-88E4-D08ECE51EAFB}" type="pres">
      <dgm:prSet presAssocID="{F14C7EC1-32CE-4473-B990-6BDC4816CA78}" presName="sp" presStyleCnt="0"/>
      <dgm:spPr/>
    </dgm:pt>
    <dgm:pt modelId="{D39328A8-87CB-4830-BD6D-F95A892C6F4D}" type="pres">
      <dgm:prSet presAssocID="{F493F2BD-B8B6-4FE1-8109-512CD4E0A520}" presName="linNode" presStyleCnt="0"/>
      <dgm:spPr/>
    </dgm:pt>
    <dgm:pt modelId="{56A7E578-C4FC-4644-910F-E9097A46AEB1}" type="pres">
      <dgm:prSet presAssocID="{F493F2BD-B8B6-4FE1-8109-512CD4E0A520}" presName="parentText" presStyleLbl="node1" presStyleIdx="1" presStyleCnt="3" custScaleX="75115" custScaleY="42829" custLinFactNeighborX="-506" custLinFactNeighborY="-80998">
        <dgm:presLayoutVars>
          <dgm:chMax val="1"/>
          <dgm:bulletEnabled val="1"/>
        </dgm:presLayoutVars>
      </dgm:prSet>
      <dgm:spPr/>
    </dgm:pt>
    <dgm:pt modelId="{4787E94B-9F78-4FE9-83E6-4E1BD6DF6496}" type="pres">
      <dgm:prSet presAssocID="{F493F2BD-B8B6-4FE1-8109-512CD4E0A520}" presName="descendantText" presStyleLbl="alignAccFollowNode1" presStyleIdx="1" presStyleCnt="3" custScaleX="113747" custScaleY="46864" custLinFactNeighborX="4760" custLinFactNeighborY="-99307">
        <dgm:presLayoutVars>
          <dgm:bulletEnabled val="1"/>
        </dgm:presLayoutVars>
      </dgm:prSet>
      <dgm:spPr/>
    </dgm:pt>
    <dgm:pt modelId="{08977DE3-38C9-4192-871F-533B78E2A081}" type="pres">
      <dgm:prSet presAssocID="{84EF9A30-7578-4C3C-8E36-1D105BB14A02}" presName="sp" presStyleCnt="0"/>
      <dgm:spPr/>
    </dgm:pt>
    <dgm:pt modelId="{AB1695ED-5C6F-443D-BFF8-45203706E04C}" type="pres">
      <dgm:prSet presAssocID="{98850BD3-7654-4888-931F-7CCFA6658DFF}" presName="linNode" presStyleCnt="0"/>
      <dgm:spPr/>
    </dgm:pt>
    <dgm:pt modelId="{37D17227-2FC9-475C-81B8-63874FDED326}" type="pres">
      <dgm:prSet presAssocID="{98850BD3-7654-4888-931F-7CCFA6658DFF}" presName="parentText" presStyleLbl="node1" presStyleIdx="2" presStyleCnt="3" custScaleX="69070" custScaleY="64381">
        <dgm:presLayoutVars>
          <dgm:chMax val="1"/>
          <dgm:bulletEnabled val="1"/>
        </dgm:presLayoutVars>
      </dgm:prSet>
      <dgm:spPr/>
    </dgm:pt>
    <dgm:pt modelId="{FA42431A-BE44-40A8-8924-ACE7EF4F42A1}" type="pres">
      <dgm:prSet presAssocID="{98850BD3-7654-4888-931F-7CCFA6658DFF}" presName="descendantText" presStyleLbl="alignAccFollowNode1" presStyleIdx="2" presStyleCnt="3" custScaleX="113747" custScaleY="80062" custLinFactNeighborX="332">
        <dgm:presLayoutVars>
          <dgm:bulletEnabled val="1"/>
        </dgm:presLayoutVars>
      </dgm:prSet>
      <dgm:spPr/>
    </dgm:pt>
  </dgm:ptLst>
  <dgm:cxnLst>
    <dgm:cxn modelId="{F0632802-D0EB-49B3-91E1-D5DBAC361EB4}" type="presOf" srcId="{83E34818-DA42-4FAF-B7C4-CEAB25C0EA3E}" destId="{9C7C3E40-F266-43C2-93A4-6662164741EC}" srcOrd="0" destOrd="0" presId="urn:microsoft.com/office/officeart/2005/8/layout/vList5"/>
    <dgm:cxn modelId="{AB9A0208-1CE7-49EC-96B0-A4D7DCEFF3AD}" srcId="{F493F2BD-B8B6-4FE1-8109-512CD4E0A520}" destId="{50882A9D-19E5-479C-A38C-45EE0ACCA015}" srcOrd="0" destOrd="0" parTransId="{78344770-66BE-4326-9846-42DB14806ED6}" sibTransId="{C950C826-F6CB-4A6C-AD33-BCE2D0A84B93}"/>
    <dgm:cxn modelId="{F1DF1B0B-7EB0-462A-A20B-EFDE4AE7FAD5}" type="presOf" srcId="{C24262F2-678D-4532-A254-A5E96ABC7E4E}" destId="{9C7C3E40-F266-43C2-93A4-6662164741EC}" srcOrd="0" destOrd="1" presId="urn:microsoft.com/office/officeart/2005/8/layout/vList5"/>
    <dgm:cxn modelId="{18452115-3107-4E64-892B-4A56DAD348BC}" srcId="{98850BD3-7654-4888-931F-7CCFA6658DFF}" destId="{7E4D1EA0-E70B-4003-872F-279F6D50F904}" srcOrd="2" destOrd="0" parTransId="{A9E8D7BD-9EB4-4AD3-8AE1-6F5C2E20DF4E}" sibTransId="{7B0D8E12-843E-4963-810F-C956BC2820A6}"/>
    <dgm:cxn modelId="{7A90261C-44EA-4AF2-B19F-3354479B393F}" srcId="{7AF759E7-278F-44B7-8009-4C823BB1FC08}" destId="{F493F2BD-B8B6-4FE1-8109-512CD4E0A520}" srcOrd="1" destOrd="0" parTransId="{63F6FD67-FFF1-4510-9349-FE18A8C9C984}" sibTransId="{84EF9A30-7578-4C3C-8E36-1D105BB14A02}"/>
    <dgm:cxn modelId="{A656471E-799C-4661-B9B2-068AFB17A95B}" srcId="{98850BD3-7654-4888-931F-7CCFA6658DFF}" destId="{C2DD7AAF-8FB8-4D1A-8270-9CB9931B1214}" srcOrd="3" destOrd="0" parTransId="{73D97469-2E52-45C5-8A56-A01CE1C96504}" sibTransId="{72998906-D800-4188-B15F-E476BD327AB9}"/>
    <dgm:cxn modelId="{DDA57225-1A88-42F2-9132-79FF9A2DCA80}" srcId="{98850BD3-7654-4888-931F-7CCFA6658DFF}" destId="{6976FF09-E09C-476E-B8FA-72262DDEFCE4}" srcOrd="0" destOrd="0" parTransId="{D2E31A91-73B2-4257-A36B-ABA867E745DE}" sibTransId="{8DA8FF84-2076-44E8-ABD4-CD9ED2679D5E}"/>
    <dgm:cxn modelId="{8434AC36-E42F-4BEA-B2B1-92A646CE8376}" type="presOf" srcId="{8B5D956F-809D-40A0-BCD8-2883184E0D5C}" destId="{FA42431A-BE44-40A8-8924-ACE7EF4F42A1}" srcOrd="0" destOrd="1" presId="urn:microsoft.com/office/officeart/2005/8/layout/vList5"/>
    <dgm:cxn modelId="{6914B237-D7D1-4B6E-AF51-1F289F3BFE6C}" type="presOf" srcId="{C2DD7AAF-8FB8-4D1A-8270-9CB9931B1214}" destId="{FA42431A-BE44-40A8-8924-ACE7EF4F42A1}" srcOrd="0" destOrd="3" presId="urn:microsoft.com/office/officeart/2005/8/layout/vList5"/>
    <dgm:cxn modelId="{FED3AA44-7CE9-4FFA-B751-EB026C2A1675}" srcId="{C4EFED1F-C5AF-4515-B02B-731C0992C0B1}" destId="{83E34818-DA42-4FAF-B7C4-CEAB25C0EA3E}" srcOrd="0" destOrd="0" parTransId="{FD294E7C-F413-4518-BB34-5D907C002AA8}" sibTransId="{D303EB9F-24A7-4281-89D4-9CF38D2CFAFC}"/>
    <dgm:cxn modelId="{B40A206C-DBAA-4B0E-B47B-B036EAAFE087}" srcId="{C4EFED1F-C5AF-4515-B02B-731C0992C0B1}" destId="{C24262F2-678D-4532-A254-A5E96ABC7E4E}" srcOrd="1" destOrd="0" parTransId="{909C7E97-B113-4255-9567-4E1253D74916}" sibTransId="{195A256B-74F6-42D9-80AE-C1CA8F912E78}"/>
    <dgm:cxn modelId="{F4C42957-FF55-4355-AA83-14C7BC5572AF}" type="presOf" srcId="{C4EFED1F-C5AF-4515-B02B-731C0992C0B1}" destId="{812CBF31-FC8C-4B8B-9F05-CD2634910FF8}" srcOrd="0" destOrd="0" presId="urn:microsoft.com/office/officeart/2005/8/layout/vList5"/>
    <dgm:cxn modelId="{A441D67C-A9E1-409E-A183-08475718E9CB}" type="presOf" srcId="{6976FF09-E09C-476E-B8FA-72262DDEFCE4}" destId="{FA42431A-BE44-40A8-8924-ACE7EF4F42A1}" srcOrd="0" destOrd="0" presId="urn:microsoft.com/office/officeart/2005/8/layout/vList5"/>
    <dgm:cxn modelId="{80F79F7E-9322-4724-9031-3F590ED3F38B}" type="presOf" srcId="{98850BD3-7654-4888-931F-7CCFA6658DFF}" destId="{37D17227-2FC9-475C-81B8-63874FDED326}" srcOrd="0" destOrd="0" presId="urn:microsoft.com/office/officeart/2005/8/layout/vList5"/>
    <dgm:cxn modelId="{4EF0C09B-EF4C-46F3-8102-7D1EF4F4213B}" type="presOf" srcId="{50882A9D-19E5-479C-A38C-45EE0ACCA015}" destId="{4787E94B-9F78-4FE9-83E6-4E1BD6DF6496}" srcOrd="0" destOrd="0" presId="urn:microsoft.com/office/officeart/2005/8/layout/vList5"/>
    <dgm:cxn modelId="{D3B3E5A8-70C7-4053-9E68-3DCB41BE8816}" srcId="{98850BD3-7654-4888-931F-7CCFA6658DFF}" destId="{8B5D956F-809D-40A0-BCD8-2883184E0D5C}" srcOrd="1" destOrd="0" parTransId="{5B2084B4-7BB3-45DB-8945-82F96C2BADFE}" sibTransId="{9F95CF00-17AA-4C8B-977D-131677547D9B}"/>
    <dgm:cxn modelId="{7EE829B9-DDCA-4ECD-B305-E56232BEA673}" srcId="{7AF759E7-278F-44B7-8009-4C823BB1FC08}" destId="{98850BD3-7654-4888-931F-7CCFA6658DFF}" srcOrd="2" destOrd="0" parTransId="{BA207717-43C0-43BA-9304-75C2547286BE}" sibTransId="{BB0B86B5-4089-41C2-A1E7-1E3F44C91D88}"/>
    <dgm:cxn modelId="{C12D41C6-0F1C-484B-B799-934E7996F6CD}" type="presOf" srcId="{F493F2BD-B8B6-4FE1-8109-512CD4E0A520}" destId="{56A7E578-C4FC-4644-910F-E9097A46AEB1}" srcOrd="0" destOrd="0" presId="urn:microsoft.com/office/officeart/2005/8/layout/vList5"/>
    <dgm:cxn modelId="{9D97F6F2-79B1-4F65-9E18-4A4A6976A0F5}" type="presOf" srcId="{7AF759E7-278F-44B7-8009-4C823BB1FC08}" destId="{1C2DDCF9-D963-469D-902F-7A603D0E878B}" srcOrd="0" destOrd="0" presId="urn:microsoft.com/office/officeart/2005/8/layout/vList5"/>
    <dgm:cxn modelId="{E131CCF7-FB27-41CC-BDA8-FD077A98446C}" srcId="{7AF759E7-278F-44B7-8009-4C823BB1FC08}" destId="{C4EFED1F-C5AF-4515-B02B-731C0992C0B1}" srcOrd="0" destOrd="0" parTransId="{42ABAE14-C1F8-4C6F-975B-B875C9D17F64}" sibTransId="{F14C7EC1-32CE-4473-B990-6BDC4816CA78}"/>
    <dgm:cxn modelId="{B52C57F8-FC41-4004-96E3-9C5856CACABA}" type="presOf" srcId="{7E4D1EA0-E70B-4003-872F-279F6D50F904}" destId="{FA42431A-BE44-40A8-8924-ACE7EF4F42A1}" srcOrd="0" destOrd="2" presId="urn:microsoft.com/office/officeart/2005/8/layout/vList5"/>
    <dgm:cxn modelId="{2070773F-EC45-44A7-BE0F-7F1F43342DE3}" type="presParOf" srcId="{1C2DDCF9-D963-469D-902F-7A603D0E878B}" destId="{03EC9C35-DF4B-46B8-815D-C40AE1E4D007}" srcOrd="0" destOrd="0" presId="urn:microsoft.com/office/officeart/2005/8/layout/vList5"/>
    <dgm:cxn modelId="{03542893-4ED5-4133-8D31-5199DC813E45}" type="presParOf" srcId="{03EC9C35-DF4B-46B8-815D-C40AE1E4D007}" destId="{812CBF31-FC8C-4B8B-9F05-CD2634910FF8}" srcOrd="0" destOrd="0" presId="urn:microsoft.com/office/officeart/2005/8/layout/vList5"/>
    <dgm:cxn modelId="{07F974BE-3CE0-4471-B37A-6B15C110D760}" type="presParOf" srcId="{03EC9C35-DF4B-46B8-815D-C40AE1E4D007}" destId="{9C7C3E40-F266-43C2-93A4-6662164741EC}" srcOrd="1" destOrd="0" presId="urn:microsoft.com/office/officeart/2005/8/layout/vList5"/>
    <dgm:cxn modelId="{D3FBADF1-A5EB-46EF-8CB8-9B01753CCC20}" type="presParOf" srcId="{1C2DDCF9-D963-469D-902F-7A603D0E878B}" destId="{BCB47DFB-458A-4C97-88E4-D08ECE51EAFB}" srcOrd="1" destOrd="0" presId="urn:microsoft.com/office/officeart/2005/8/layout/vList5"/>
    <dgm:cxn modelId="{097E5060-D10E-4B9B-B5B5-173CB55BA60B}" type="presParOf" srcId="{1C2DDCF9-D963-469D-902F-7A603D0E878B}" destId="{D39328A8-87CB-4830-BD6D-F95A892C6F4D}" srcOrd="2" destOrd="0" presId="urn:microsoft.com/office/officeart/2005/8/layout/vList5"/>
    <dgm:cxn modelId="{A221A1D9-DF70-44D6-96BD-FB44CC826EB2}" type="presParOf" srcId="{D39328A8-87CB-4830-BD6D-F95A892C6F4D}" destId="{56A7E578-C4FC-4644-910F-E9097A46AEB1}" srcOrd="0" destOrd="0" presId="urn:microsoft.com/office/officeart/2005/8/layout/vList5"/>
    <dgm:cxn modelId="{B1D6ECE0-6194-43F2-B6FF-988BDBA9E04B}" type="presParOf" srcId="{D39328A8-87CB-4830-BD6D-F95A892C6F4D}" destId="{4787E94B-9F78-4FE9-83E6-4E1BD6DF6496}" srcOrd="1" destOrd="0" presId="urn:microsoft.com/office/officeart/2005/8/layout/vList5"/>
    <dgm:cxn modelId="{2BC711A0-7725-4204-942D-C725B72C13B9}" type="presParOf" srcId="{1C2DDCF9-D963-469D-902F-7A603D0E878B}" destId="{08977DE3-38C9-4192-871F-533B78E2A081}" srcOrd="3" destOrd="0" presId="urn:microsoft.com/office/officeart/2005/8/layout/vList5"/>
    <dgm:cxn modelId="{B4420D13-20C5-4949-B84A-1158D46684EF}" type="presParOf" srcId="{1C2DDCF9-D963-469D-902F-7A603D0E878B}" destId="{AB1695ED-5C6F-443D-BFF8-45203706E04C}" srcOrd="4" destOrd="0" presId="urn:microsoft.com/office/officeart/2005/8/layout/vList5"/>
    <dgm:cxn modelId="{F5B71660-30C4-48F2-8909-52C0459E58CB}" type="presParOf" srcId="{AB1695ED-5C6F-443D-BFF8-45203706E04C}" destId="{37D17227-2FC9-475C-81B8-63874FDED326}" srcOrd="0" destOrd="0" presId="urn:microsoft.com/office/officeart/2005/8/layout/vList5"/>
    <dgm:cxn modelId="{814C8399-AA3F-4535-A99C-659B40BA94AA}" type="presParOf" srcId="{AB1695ED-5C6F-443D-BFF8-45203706E04C}" destId="{FA42431A-BE44-40A8-8924-ACE7EF4F42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D5BBDA-808B-40BC-BB5A-0C25ECBC5246}" type="doc">
      <dgm:prSet loTypeId="urn:microsoft.com/office/officeart/2005/8/layout/chevron1" loCatId="process" qsTypeId="urn:microsoft.com/office/officeart/2005/8/quickstyle/simple1" qsCatId="simple" csTypeId="urn:microsoft.com/office/officeart/2005/8/colors/colorful1" csCatId="colorful" phldr="1"/>
      <dgm:spPr/>
    </dgm:pt>
    <dgm:pt modelId="{B0ABF927-49C0-4067-B6AB-097436805081}">
      <dgm:prSet phldrT="[Text]"/>
      <dgm:spPr/>
      <dgm:t>
        <a:bodyPr/>
        <a:lstStyle/>
        <a:p>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Trạm</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cấp</a:t>
          </a:r>
          <a:r>
            <a:rPr lang="en-US">
              <a:latin typeface="Times New Roman" panose="02020603050405020304" pitchFamily="18" charset="0"/>
              <a:cs typeface="Times New Roman" panose="02020603050405020304" pitchFamily="18" charset="0"/>
            </a:rPr>
            <a:t> phường</a:t>
          </a:r>
          <a:endParaRPr lang="en-US" dirty="0">
            <a:latin typeface="Times New Roman" panose="02020603050405020304" pitchFamily="18" charset="0"/>
            <a:cs typeface="Times New Roman" panose="02020603050405020304" pitchFamily="18" charset="0"/>
          </a:endParaRPr>
        </a:p>
      </dgm:t>
    </dgm:pt>
    <dgm:pt modelId="{CE84D036-AAA1-4F05-809F-CA5E4B3495AB}" type="parTrans" cxnId="{9392FAF5-92FD-4E8C-B0B6-F5A92B9C8858}">
      <dgm:prSet/>
      <dgm:spPr/>
      <dgm:t>
        <a:bodyPr/>
        <a:lstStyle/>
        <a:p>
          <a:endParaRPr lang="en-US">
            <a:latin typeface="Times New Roman" panose="02020603050405020304" pitchFamily="18" charset="0"/>
            <a:cs typeface="Times New Roman" panose="02020603050405020304" pitchFamily="18" charset="0"/>
          </a:endParaRPr>
        </a:p>
      </dgm:t>
    </dgm:pt>
    <dgm:pt modelId="{F7D7CF96-163A-4398-943C-23C8C36B545E}" type="sibTrans" cxnId="{9392FAF5-92FD-4E8C-B0B6-F5A92B9C8858}">
      <dgm:prSet/>
      <dgm:spPr/>
      <dgm:t>
        <a:bodyPr/>
        <a:lstStyle/>
        <a:p>
          <a:endParaRPr lang="en-US">
            <a:latin typeface="Times New Roman" panose="02020603050405020304" pitchFamily="18" charset="0"/>
            <a:cs typeface="Times New Roman" panose="02020603050405020304" pitchFamily="18" charset="0"/>
          </a:endParaRPr>
        </a:p>
      </dgm:t>
    </dgm:pt>
    <dgm:pt modelId="{2079E43B-017E-4546-8F2F-E35CC3CD3789}">
      <dgm:prSet phldrT="[Text]"/>
      <dgm:spPr/>
      <dgm:t>
        <a:bodyPr/>
        <a:lstStyle/>
        <a:p>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F0</a:t>
          </a:r>
        </a:p>
      </dgm:t>
    </dgm:pt>
    <dgm:pt modelId="{8E1E4D0D-3409-460F-B217-A9FB6738941A}" type="parTrans" cxnId="{908CDC14-8364-49D1-9ED4-23563FB4233B}">
      <dgm:prSet/>
      <dgm:spPr/>
      <dgm:t>
        <a:bodyPr/>
        <a:lstStyle/>
        <a:p>
          <a:endParaRPr lang="en-US">
            <a:latin typeface="Times New Roman" panose="02020603050405020304" pitchFamily="18" charset="0"/>
            <a:cs typeface="Times New Roman" panose="02020603050405020304" pitchFamily="18" charset="0"/>
          </a:endParaRPr>
        </a:p>
      </dgm:t>
    </dgm:pt>
    <dgm:pt modelId="{44F601E6-2A43-42A0-B081-7F2CB0AA5E20}" type="sibTrans" cxnId="{908CDC14-8364-49D1-9ED4-23563FB4233B}">
      <dgm:prSet/>
      <dgm:spPr/>
      <dgm:t>
        <a:bodyPr/>
        <a:lstStyle/>
        <a:p>
          <a:endParaRPr lang="en-US">
            <a:latin typeface="Times New Roman" panose="02020603050405020304" pitchFamily="18" charset="0"/>
            <a:cs typeface="Times New Roman" panose="02020603050405020304" pitchFamily="18" charset="0"/>
          </a:endParaRPr>
        </a:p>
      </dgm:t>
    </dgm:pt>
    <dgm:pt modelId="{343CC6AB-BAAB-4A0E-8B01-EB1F808FADE8}">
      <dgm:prSet phldrT="[Text]"/>
      <dgm:spPr/>
      <dgm:t>
        <a:bodyPr/>
        <a:lstStyle/>
        <a:p>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(F1)</a:t>
          </a:r>
        </a:p>
      </dgm:t>
    </dgm:pt>
    <dgm:pt modelId="{47E4BEC6-DD3B-48CB-92C8-93CB5B2FBD5D}" type="parTrans" cxnId="{B274EFCA-9886-4965-903F-04CABAA16D79}">
      <dgm:prSet/>
      <dgm:spPr/>
      <dgm:t>
        <a:bodyPr/>
        <a:lstStyle/>
        <a:p>
          <a:endParaRPr lang="en-US">
            <a:latin typeface="Times New Roman" panose="02020603050405020304" pitchFamily="18" charset="0"/>
            <a:cs typeface="Times New Roman" panose="02020603050405020304" pitchFamily="18" charset="0"/>
          </a:endParaRPr>
        </a:p>
      </dgm:t>
    </dgm:pt>
    <dgm:pt modelId="{2070095D-BF11-476D-A370-9388F6E2A53D}" type="sibTrans" cxnId="{B274EFCA-9886-4965-903F-04CABAA16D79}">
      <dgm:prSet/>
      <dgm:spPr/>
      <dgm:t>
        <a:bodyPr/>
        <a:lstStyle/>
        <a:p>
          <a:endParaRPr lang="en-US">
            <a:latin typeface="Times New Roman" panose="02020603050405020304" pitchFamily="18" charset="0"/>
            <a:cs typeface="Times New Roman" panose="02020603050405020304" pitchFamily="18" charset="0"/>
          </a:endParaRPr>
        </a:p>
      </dgm:t>
    </dgm:pt>
    <dgm:pt modelId="{D1CB3867-6415-4A46-B136-F2471BA5DFB7}">
      <dgm:prSet phldrT="[Text]"/>
      <dgm:spPr/>
      <dgm:t>
        <a:bodyPr/>
        <a:lstStyle/>
        <a:p>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endParaRPr lang="en-US" dirty="0">
            <a:latin typeface="Times New Roman" panose="02020603050405020304" pitchFamily="18" charset="0"/>
            <a:cs typeface="Times New Roman" panose="02020603050405020304" pitchFamily="18" charset="0"/>
          </a:endParaRPr>
        </a:p>
      </dgm:t>
    </dgm:pt>
    <dgm:pt modelId="{BE1B6A69-8084-4397-9F90-0898AE534F77}" type="parTrans" cxnId="{E1C92A87-1B4D-4D52-B93A-B3BB6A7F57E9}">
      <dgm:prSet/>
      <dgm:spPr/>
      <dgm:t>
        <a:bodyPr/>
        <a:lstStyle/>
        <a:p>
          <a:endParaRPr lang="en-US">
            <a:latin typeface="Times New Roman" panose="02020603050405020304" pitchFamily="18" charset="0"/>
            <a:cs typeface="Times New Roman" panose="02020603050405020304" pitchFamily="18" charset="0"/>
          </a:endParaRPr>
        </a:p>
      </dgm:t>
    </dgm:pt>
    <dgm:pt modelId="{54232BEC-F46E-4DB3-8BBE-1DE47E761F7B}" type="sibTrans" cxnId="{E1C92A87-1B4D-4D52-B93A-B3BB6A7F57E9}">
      <dgm:prSet/>
      <dgm:spPr/>
      <dgm:t>
        <a:bodyPr/>
        <a:lstStyle/>
        <a:p>
          <a:endParaRPr lang="en-US">
            <a:latin typeface="Times New Roman" panose="02020603050405020304" pitchFamily="18" charset="0"/>
            <a:cs typeface="Times New Roman" panose="02020603050405020304" pitchFamily="18" charset="0"/>
          </a:endParaRPr>
        </a:p>
      </dgm:t>
    </dgm:pt>
    <dgm:pt modelId="{E8371FCC-DCEA-4DB8-A763-624D4A3F5093}" type="pres">
      <dgm:prSet presAssocID="{48D5BBDA-808B-40BC-BB5A-0C25ECBC5246}" presName="Name0" presStyleCnt="0">
        <dgm:presLayoutVars>
          <dgm:dir/>
          <dgm:animLvl val="lvl"/>
          <dgm:resizeHandles val="exact"/>
        </dgm:presLayoutVars>
      </dgm:prSet>
      <dgm:spPr/>
    </dgm:pt>
    <dgm:pt modelId="{B5A178E8-0086-4957-8BC7-DEBB2CBDA0E9}" type="pres">
      <dgm:prSet presAssocID="{B0ABF927-49C0-4067-B6AB-097436805081}" presName="parTxOnly" presStyleLbl="node1" presStyleIdx="0" presStyleCnt="4">
        <dgm:presLayoutVars>
          <dgm:chMax val="0"/>
          <dgm:chPref val="0"/>
          <dgm:bulletEnabled val="1"/>
        </dgm:presLayoutVars>
      </dgm:prSet>
      <dgm:spPr/>
    </dgm:pt>
    <dgm:pt modelId="{50580F69-F134-4A73-A983-AA0CD6F07D97}" type="pres">
      <dgm:prSet presAssocID="{F7D7CF96-163A-4398-943C-23C8C36B545E}" presName="parTxOnlySpace" presStyleCnt="0"/>
      <dgm:spPr/>
    </dgm:pt>
    <dgm:pt modelId="{0E60EF3F-B4A8-47AB-AEBC-FB2A9CA7E255}" type="pres">
      <dgm:prSet presAssocID="{2079E43B-017E-4546-8F2F-E35CC3CD3789}" presName="parTxOnly" presStyleLbl="node1" presStyleIdx="1" presStyleCnt="4">
        <dgm:presLayoutVars>
          <dgm:chMax val="0"/>
          <dgm:chPref val="0"/>
          <dgm:bulletEnabled val="1"/>
        </dgm:presLayoutVars>
      </dgm:prSet>
      <dgm:spPr/>
    </dgm:pt>
    <dgm:pt modelId="{E97CD4A5-A386-4EC2-9F95-3170BFB47AF9}" type="pres">
      <dgm:prSet presAssocID="{44F601E6-2A43-42A0-B081-7F2CB0AA5E20}" presName="parTxOnlySpace" presStyleCnt="0"/>
      <dgm:spPr/>
    </dgm:pt>
    <dgm:pt modelId="{CA7411E0-798C-446A-9857-43FBD5F1C628}" type="pres">
      <dgm:prSet presAssocID="{343CC6AB-BAAB-4A0E-8B01-EB1F808FADE8}" presName="parTxOnly" presStyleLbl="node1" presStyleIdx="2" presStyleCnt="4">
        <dgm:presLayoutVars>
          <dgm:chMax val="0"/>
          <dgm:chPref val="0"/>
          <dgm:bulletEnabled val="1"/>
        </dgm:presLayoutVars>
      </dgm:prSet>
      <dgm:spPr/>
    </dgm:pt>
    <dgm:pt modelId="{68FD8248-E32E-4056-BD34-3D5A4ABE0158}" type="pres">
      <dgm:prSet presAssocID="{2070095D-BF11-476D-A370-9388F6E2A53D}" presName="parTxOnlySpace" presStyleCnt="0"/>
      <dgm:spPr/>
    </dgm:pt>
    <dgm:pt modelId="{77B341B3-6D06-448F-87A6-BA3DCCCA6189}" type="pres">
      <dgm:prSet presAssocID="{D1CB3867-6415-4A46-B136-F2471BA5DFB7}" presName="parTxOnly" presStyleLbl="node1" presStyleIdx="3" presStyleCnt="4">
        <dgm:presLayoutVars>
          <dgm:chMax val="0"/>
          <dgm:chPref val="0"/>
          <dgm:bulletEnabled val="1"/>
        </dgm:presLayoutVars>
      </dgm:prSet>
      <dgm:spPr/>
    </dgm:pt>
  </dgm:ptLst>
  <dgm:cxnLst>
    <dgm:cxn modelId="{908CDC14-8364-49D1-9ED4-23563FB4233B}" srcId="{48D5BBDA-808B-40BC-BB5A-0C25ECBC5246}" destId="{2079E43B-017E-4546-8F2F-E35CC3CD3789}" srcOrd="1" destOrd="0" parTransId="{8E1E4D0D-3409-460F-B217-A9FB6738941A}" sibTransId="{44F601E6-2A43-42A0-B081-7F2CB0AA5E20}"/>
    <dgm:cxn modelId="{E1C92A87-1B4D-4D52-B93A-B3BB6A7F57E9}" srcId="{48D5BBDA-808B-40BC-BB5A-0C25ECBC5246}" destId="{D1CB3867-6415-4A46-B136-F2471BA5DFB7}" srcOrd="3" destOrd="0" parTransId="{BE1B6A69-8084-4397-9F90-0898AE534F77}" sibTransId="{54232BEC-F46E-4DB3-8BBE-1DE47E761F7B}"/>
    <dgm:cxn modelId="{E0824D93-95F0-47ED-8425-49D458D851F3}" type="presOf" srcId="{2079E43B-017E-4546-8F2F-E35CC3CD3789}" destId="{0E60EF3F-B4A8-47AB-AEBC-FB2A9CA7E255}" srcOrd="0" destOrd="0" presId="urn:microsoft.com/office/officeart/2005/8/layout/chevron1"/>
    <dgm:cxn modelId="{E54577C8-FA16-4A64-9122-2233576B9012}" type="presOf" srcId="{B0ABF927-49C0-4067-B6AB-097436805081}" destId="{B5A178E8-0086-4957-8BC7-DEBB2CBDA0E9}" srcOrd="0" destOrd="0" presId="urn:microsoft.com/office/officeart/2005/8/layout/chevron1"/>
    <dgm:cxn modelId="{B274EFCA-9886-4965-903F-04CABAA16D79}" srcId="{48D5BBDA-808B-40BC-BB5A-0C25ECBC5246}" destId="{343CC6AB-BAAB-4A0E-8B01-EB1F808FADE8}" srcOrd="2" destOrd="0" parTransId="{47E4BEC6-DD3B-48CB-92C8-93CB5B2FBD5D}" sibTransId="{2070095D-BF11-476D-A370-9388F6E2A53D}"/>
    <dgm:cxn modelId="{8EAA58D5-9355-4836-ADB3-F0DA23E1777C}" type="presOf" srcId="{D1CB3867-6415-4A46-B136-F2471BA5DFB7}" destId="{77B341B3-6D06-448F-87A6-BA3DCCCA6189}" srcOrd="0" destOrd="0" presId="urn:microsoft.com/office/officeart/2005/8/layout/chevron1"/>
    <dgm:cxn modelId="{068AD0E3-74A7-4D24-AC97-D64D0026ED99}" type="presOf" srcId="{343CC6AB-BAAB-4A0E-8B01-EB1F808FADE8}" destId="{CA7411E0-798C-446A-9857-43FBD5F1C628}" srcOrd="0" destOrd="0" presId="urn:microsoft.com/office/officeart/2005/8/layout/chevron1"/>
    <dgm:cxn modelId="{F786D8F4-F863-4140-9D63-877A56F64BB1}" type="presOf" srcId="{48D5BBDA-808B-40BC-BB5A-0C25ECBC5246}" destId="{E8371FCC-DCEA-4DB8-A763-624D4A3F5093}" srcOrd="0" destOrd="0" presId="urn:microsoft.com/office/officeart/2005/8/layout/chevron1"/>
    <dgm:cxn modelId="{9392FAF5-92FD-4E8C-B0B6-F5A92B9C8858}" srcId="{48D5BBDA-808B-40BC-BB5A-0C25ECBC5246}" destId="{B0ABF927-49C0-4067-B6AB-097436805081}" srcOrd="0" destOrd="0" parTransId="{CE84D036-AAA1-4F05-809F-CA5E4B3495AB}" sibTransId="{F7D7CF96-163A-4398-943C-23C8C36B545E}"/>
    <dgm:cxn modelId="{D90E7B28-D4A1-41BA-AC5E-0484448DB7F8}" type="presParOf" srcId="{E8371FCC-DCEA-4DB8-A763-624D4A3F5093}" destId="{B5A178E8-0086-4957-8BC7-DEBB2CBDA0E9}" srcOrd="0" destOrd="0" presId="urn:microsoft.com/office/officeart/2005/8/layout/chevron1"/>
    <dgm:cxn modelId="{E38145FE-B762-4F02-8262-6E345C0C516F}" type="presParOf" srcId="{E8371FCC-DCEA-4DB8-A763-624D4A3F5093}" destId="{50580F69-F134-4A73-A983-AA0CD6F07D97}" srcOrd="1" destOrd="0" presId="urn:microsoft.com/office/officeart/2005/8/layout/chevron1"/>
    <dgm:cxn modelId="{F4E14E92-CFC9-4306-98A6-F3F0E16F50E6}" type="presParOf" srcId="{E8371FCC-DCEA-4DB8-A763-624D4A3F5093}" destId="{0E60EF3F-B4A8-47AB-AEBC-FB2A9CA7E255}" srcOrd="2" destOrd="0" presId="urn:microsoft.com/office/officeart/2005/8/layout/chevron1"/>
    <dgm:cxn modelId="{6C9AEC85-1225-45BE-A2B3-CBE1BBB3F69B}" type="presParOf" srcId="{E8371FCC-DCEA-4DB8-A763-624D4A3F5093}" destId="{E97CD4A5-A386-4EC2-9F95-3170BFB47AF9}" srcOrd="3" destOrd="0" presId="urn:microsoft.com/office/officeart/2005/8/layout/chevron1"/>
    <dgm:cxn modelId="{20ED1C47-88BD-4761-8261-619EF85894C0}" type="presParOf" srcId="{E8371FCC-DCEA-4DB8-A763-624D4A3F5093}" destId="{CA7411E0-798C-446A-9857-43FBD5F1C628}" srcOrd="4" destOrd="0" presId="urn:microsoft.com/office/officeart/2005/8/layout/chevron1"/>
    <dgm:cxn modelId="{C8CF7C92-18AD-49F0-A18B-0A814D01257B}" type="presParOf" srcId="{E8371FCC-DCEA-4DB8-A763-624D4A3F5093}" destId="{68FD8248-E32E-4056-BD34-3D5A4ABE0158}" srcOrd="5" destOrd="0" presId="urn:microsoft.com/office/officeart/2005/8/layout/chevron1"/>
    <dgm:cxn modelId="{F4D31E27-99FF-4C76-AE38-805EBD9C356B}" type="presParOf" srcId="{E8371FCC-DCEA-4DB8-A763-624D4A3F5093}" destId="{77B341B3-6D06-448F-87A6-BA3DCCCA618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4E6E2C-F6EC-41CA-9EC2-B2716943DE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9F72CB-8D9C-420B-91A6-C6236BBF841D}">
      <dgm:prSet custT="1"/>
      <dgm:spPr/>
      <dgm:t>
        <a:bodyPr/>
        <a:lstStyle/>
        <a:p>
          <a:pPr algn="ctr"/>
          <a:r>
            <a:rPr lang="en-US" sz="2400" b="1" dirty="0" err="1">
              <a:latin typeface="Times New Roman" panose="02020603050405020304" pitchFamily="18" charset="0"/>
              <a:cs typeface="Times New Roman" panose="02020603050405020304" pitchFamily="18" charset="0"/>
            </a:rPr>
            <a:t>Khử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đi</a:t>
          </a:r>
          <a:r>
            <a:rPr lang="en-US" sz="2400" b="1">
              <a:latin typeface="Times New Roman" panose="02020603050405020304" pitchFamily="18" charset="0"/>
              <a:cs typeface="Times New Roman" panose="02020603050405020304" pitchFamily="18" charset="0"/>
            </a:rPr>
            <a:t> học</a:t>
          </a:r>
          <a:endParaRPr lang="en-US" sz="2400" dirty="0">
            <a:latin typeface="Times New Roman" panose="02020603050405020304" pitchFamily="18" charset="0"/>
            <a:cs typeface="Times New Roman" panose="02020603050405020304" pitchFamily="18" charset="0"/>
          </a:endParaRPr>
        </a:p>
      </dgm:t>
    </dgm:pt>
    <dgm:pt modelId="{7F162204-E74B-4789-9EF2-E1B5B0FCAD9E}" type="parTrans" cxnId="{6A9DFE11-ACAB-4CC7-88E1-85B443CB39E3}">
      <dgm:prSet/>
      <dgm:spPr/>
      <dgm:t>
        <a:bodyPr/>
        <a:lstStyle/>
        <a:p>
          <a:endParaRPr lang="en-US">
            <a:latin typeface="Times New Roman" panose="02020603050405020304" pitchFamily="18" charset="0"/>
            <a:cs typeface="Times New Roman" panose="02020603050405020304" pitchFamily="18" charset="0"/>
          </a:endParaRPr>
        </a:p>
      </dgm:t>
    </dgm:pt>
    <dgm:pt modelId="{1E465A73-08FF-4FDF-BB9F-CB0BDA8A1602}" type="sibTrans" cxnId="{6A9DFE11-ACAB-4CC7-88E1-85B443CB39E3}">
      <dgm:prSet/>
      <dgm:spPr/>
      <dgm:t>
        <a:bodyPr/>
        <a:lstStyle/>
        <a:p>
          <a:endParaRPr lang="en-US">
            <a:latin typeface="Times New Roman" panose="02020603050405020304" pitchFamily="18" charset="0"/>
            <a:cs typeface="Times New Roman" panose="02020603050405020304" pitchFamily="18" charset="0"/>
          </a:endParaRPr>
        </a:p>
      </dgm:t>
    </dgm:pt>
    <dgm:pt modelId="{31E70395-38DE-40D3-8F30-25063A71FF66}">
      <dgm:prSet custT="1"/>
      <dgm:spPr/>
      <dgm:t>
        <a:bodyPr/>
        <a:lstStyle/>
        <a:p>
          <a:pPr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can, </a:t>
          </a:r>
          <a:r>
            <a:rPr lang="en-US" sz="2400" dirty="0" err="1">
              <a:latin typeface="Times New Roman" panose="02020603050405020304" pitchFamily="18" charset="0"/>
              <a:cs typeface="Times New Roman" panose="02020603050405020304" pitchFamily="18" charset="0"/>
            </a:rPr>
            <a:t>nút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bấm</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(02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a:t>
          </a:r>
        </a:p>
      </dgm:t>
    </dgm:pt>
    <dgm:pt modelId="{FF200747-A65F-4998-B1ED-BACF08D03F48}" type="parTrans" cxnId="{F27E65FD-3177-4B0C-9D01-F7A04E2144D7}">
      <dgm:prSet/>
      <dgm:spPr/>
      <dgm:t>
        <a:bodyPr/>
        <a:lstStyle/>
        <a:p>
          <a:endParaRPr lang="en-US">
            <a:latin typeface="Times New Roman" panose="02020603050405020304" pitchFamily="18" charset="0"/>
            <a:cs typeface="Times New Roman" panose="02020603050405020304" pitchFamily="18" charset="0"/>
          </a:endParaRPr>
        </a:p>
      </dgm:t>
    </dgm:pt>
    <dgm:pt modelId="{8858395E-AB18-4BCC-8331-F886CA0F5F92}" type="sibTrans" cxnId="{F27E65FD-3177-4B0C-9D01-F7A04E2144D7}">
      <dgm:prSet/>
      <dgm:spPr/>
      <dgm:t>
        <a:bodyPr/>
        <a:lstStyle/>
        <a:p>
          <a:endParaRPr lang="en-US">
            <a:latin typeface="Times New Roman" panose="02020603050405020304" pitchFamily="18" charset="0"/>
            <a:cs typeface="Times New Roman" panose="02020603050405020304" pitchFamily="18" charset="0"/>
          </a:endParaRPr>
        </a:p>
      </dgm:t>
    </dgm:pt>
    <dgm:pt modelId="{873C4BAC-9C64-47C8-9433-7924B4AD10E5}">
      <dgm:prSet custT="1"/>
      <dgm:spPr/>
      <dgm:t>
        <a:bodyPr/>
        <a:lstStyle/>
        <a:p>
          <a:pPr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Sàn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...(01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a:t>
          </a:r>
        </a:p>
      </dgm:t>
    </dgm:pt>
    <dgm:pt modelId="{B9B242D5-9BEE-48F1-B147-B1626F261B21}" type="parTrans" cxnId="{A9B0108E-8ADF-466B-AABF-422F1F031629}">
      <dgm:prSet/>
      <dgm:spPr/>
      <dgm:t>
        <a:bodyPr/>
        <a:lstStyle/>
        <a:p>
          <a:endParaRPr lang="en-US">
            <a:latin typeface="Times New Roman" panose="02020603050405020304" pitchFamily="18" charset="0"/>
            <a:cs typeface="Times New Roman" panose="02020603050405020304" pitchFamily="18" charset="0"/>
          </a:endParaRPr>
        </a:p>
      </dgm:t>
    </dgm:pt>
    <dgm:pt modelId="{765E7759-CF47-4920-8072-A57D81DDE504}" type="sibTrans" cxnId="{A9B0108E-8ADF-466B-AABF-422F1F031629}">
      <dgm:prSet/>
      <dgm:spPr/>
      <dgm:t>
        <a:bodyPr/>
        <a:lstStyle/>
        <a:p>
          <a:endParaRPr lang="en-US">
            <a:latin typeface="Times New Roman" panose="02020603050405020304" pitchFamily="18" charset="0"/>
            <a:cs typeface="Times New Roman" panose="02020603050405020304" pitchFamily="18" charset="0"/>
          </a:endParaRPr>
        </a:p>
      </dgm:t>
    </dgm:pt>
    <dgm:pt modelId="{B8F42AE6-2B60-42EC-912F-8F2CD95098C0}">
      <dgm:prSet custT="1"/>
      <dgm:spPr/>
      <dgm:t>
        <a:bodyPr/>
        <a:lstStyle/>
        <a:p>
          <a:pPr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bẩn</a:t>
          </a:r>
          <a:r>
            <a:rPr lang="en-US" sz="2400" dirty="0">
              <a:latin typeface="Times New Roman" panose="02020603050405020304" pitchFamily="18" charset="0"/>
              <a:cs typeface="Times New Roman" panose="02020603050405020304" pitchFamily="18" charset="0"/>
            </a:rPr>
            <a:t>. </a:t>
          </a:r>
        </a:p>
      </dgm:t>
    </dgm:pt>
    <dgm:pt modelId="{F695492D-11D4-400B-942A-814942C27EF9}" type="parTrans" cxnId="{D9E4BDAE-2717-4BB2-9194-FCEFA588BE08}">
      <dgm:prSet/>
      <dgm:spPr/>
      <dgm:t>
        <a:bodyPr/>
        <a:lstStyle/>
        <a:p>
          <a:endParaRPr lang="en-US">
            <a:latin typeface="Times New Roman" panose="02020603050405020304" pitchFamily="18" charset="0"/>
            <a:cs typeface="Times New Roman" panose="02020603050405020304" pitchFamily="18" charset="0"/>
          </a:endParaRPr>
        </a:p>
      </dgm:t>
    </dgm:pt>
    <dgm:pt modelId="{501C7A6A-2F8C-4A85-8B2C-0A7FB1A0A814}" type="sibTrans" cxnId="{D9E4BDAE-2717-4BB2-9194-FCEFA588BE08}">
      <dgm:prSet/>
      <dgm:spPr/>
      <dgm:t>
        <a:bodyPr/>
        <a:lstStyle/>
        <a:p>
          <a:endParaRPr lang="en-US">
            <a:latin typeface="Times New Roman" panose="02020603050405020304" pitchFamily="18" charset="0"/>
            <a:cs typeface="Times New Roman" panose="02020603050405020304" pitchFamily="18" charset="0"/>
          </a:endParaRPr>
        </a:p>
      </dgm:t>
    </dgm:pt>
    <dgm:pt modelId="{708F667A-E212-4F5F-9ED9-4D56066F17B1}">
      <dgm:prSet custT="1"/>
      <dgm:spPr/>
      <dgm:t>
        <a:bodyPr/>
        <a:lstStyle/>
        <a:p>
          <a:pPr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dgm:t>
    </dgm:pt>
    <dgm:pt modelId="{0A7FCF4B-D6BB-45EE-B1E6-CCEE54A2B53B}" type="parTrans" cxnId="{6A2A64B3-AC8E-41CF-9A5F-D26D7B939596}">
      <dgm:prSet/>
      <dgm:spPr/>
      <dgm:t>
        <a:bodyPr/>
        <a:lstStyle/>
        <a:p>
          <a:endParaRPr lang="en-US">
            <a:latin typeface="Times New Roman" panose="02020603050405020304" pitchFamily="18" charset="0"/>
            <a:cs typeface="Times New Roman" panose="02020603050405020304" pitchFamily="18" charset="0"/>
          </a:endParaRPr>
        </a:p>
      </dgm:t>
    </dgm:pt>
    <dgm:pt modelId="{724B02A3-7E5E-418A-BED6-6DD872F1ED6A}" type="sibTrans" cxnId="{6A2A64B3-AC8E-41CF-9A5F-D26D7B939596}">
      <dgm:prSet/>
      <dgm:spPr/>
      <dgm:t>
        <a:bodyPr/>
        <a:lstStyle/>
        <a:p>
          <a:endParaRPr lang="en-US">
            <a:latin typeface="Times New Roman" panose="02020603050405020304" pitchFamily="18" charset="0"/>
            <a:cs typeface="Times New Roman" panose="02020603050405020304" pitchFamily="18" charset="0"/>
          </a:endParaRPr>
        </a:p>
      </dgm:t>
    </dgm:pt>
    <dgm:pt modelId="{B5A7F40C-CA7B-4388-9F28-7765D2770CD7}">
      <dgm:prSet custT="1"/>
      <dgm:spPr/>
      <dgm:t>
        <a:bodyPr/>
        <a:lstStyle/>
        <a:p>
          <a:pPr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a:t>
          </a:r>
        </a:p>
      </dgm:t>
    </dgm:pt>
    <dgm:pt modelId="{315D613E-383B-4139-935D-ED4230BA90A3}" type="parTrans" cxnId="{30F83B82-597C-466E-BB95-FF2492E4E83F}">
      <dgm:prSet/>
      <dgm:spPr/>
      <dgm:t>
        <a:bodyPr/>
        <a:lstStyle/>
        <a:p>
          <a:endParaRPr lang="en-US">
            <a:latin typeface="Times New Roman" panose="02020603050405020304" pitchFamily="18" charset="0"/>
            <a:cs typeface="Times New Roman" panose="02020603050405020304" pitchFamily="18" charset="0"/>
          </a:endParaRPr>
        </a:p>
      </dgm:t>
    </dgm:pt>
    <dgm:pt modelId="{3EC65A14-9AFC-4042-9B58-47D9864DE9BB}" type="sibTrans" cxnId="{30F83B82-597C-466E-BB95-FF2492E4E83F}">
      <dgm:prSet/>
      <dgm:spPr/>
      <dgm:t>
        <a:bodyPr/>
        <a:lstStyle/>
        <a:p>
          <a:endParaRPr lang="en-US">
            <a:latin typeface="Times New Roman" panose="02020603050405020304" pitchFamily="18" charset="0"/>
            <a:cs typeface="Times New Roman" panose="02020603050405020304" pitchFamily="18" charset="0"/>
          </a:endParaRPr>
        </a:p>
      </dgm:t>
    </dgm:pt>
    <dgm:pt modelId="{CB9F4BAF-A56F-4DD2-B12A-DA1B9B90AF41}">
      <dgm:prSet custT="1"/>
      <dgm:spPr/>
      <dgm:t>
        <a:bodyPr/>
        <a:lstStyle/>
        <a:p>
          <a:pPr algn="l">
            <a:buFont typeface="Wingdings" panose="05000000000000000000" pitchFamily="2" charset="2"/>
            <a:buChar char="ü"/>
          </a:pPr>
          <a:r>
            <a:rPr lang="en-US" sz="2400">
              <a:latin typeface="Times New Roman" panose="02020603050405020304" pitchFamily="18" charset="0"/>
              <a:cs typeface="Times New Roman" panose="02020603050405020304" pitchFamily="18" charset="0"/>
            </a:rPr>
            <a:t>Bố trí đủ thùng đựng rác, thu gom, xử lý hàng ngày</a:t>
          </a:r>
        </a:p>
      </dgm:t>
    </dgm:pt>
    <dgm:pt modelId="{F4C6E3DA-F179-4560-8245-2C4CFF65D4C9}" type="parTrans" cxnId="{48BEB3FE-C6C8-4DEA-8E1E-CF7906F3D0C7}">
      <dgm:prSet/>
      <dgm:spPr/>
      <dgm:t>
        <a:bodyPr/>
        <a:lstStyle/>
        <a:p>
          <a:endParaRPr lang="en-US">
            <a:latin typeface="Times New Roman" panose="02020603050405020304" pitchFamily="18" charset="0"/>
            <a:cs typeface="Times New Roman" panose="02020603050405020304" pitchFamily="18" charset="0"/>
          </a:endParaRPr>
        </a:p>
      </dgm:t>
    </dgm:pt>
    <dgm:pt modelId="{7D7CE014-CCFE-44BE-BF18-74C21A63D85B}" type="sibTrans" cxnId="{48BEB3FE-C6C8-4DEA-8E1E-CF7906F3D0C7}">
      <dgm:prSet/>
      <dgm:spPr/>
      <dgm:t>
        <a:bodyPr/>
        <a:lstStyle/>
        <a:p>
          <a:endParaRPr lang="en-US">
            <a:latin typeface="Times New Roman" panose="02020603050405020304" pitchFamily="18" charset="0"/>
            <a:cs typeface="Times New Roman" panose="02020603050405020304" pitchFamily="18" charset="0"/>
          </a:endParaRPr>
        </a:p>
      </dgm:t>
    </dgm:pt>
    <dgm:pt modelId="{DE0949B6-5CCE-4D89-9AF6-CFDB7BD0922C}" type="pres">
      <dgm:prSet presAssocID="{C64E6E2C-F6EC-41CA-9EC2-B2716943DE20}" presName="linear" presStyleCnt="0">
        <dgm:presLayoutVars>
          <dgm:animLvl val="lvl"/>
          <dgm:resizeHandles val="exact"/>
        </dgm:presLayoutVars>
      </dgm:prSet>
      <dgm:spPr/>
    </dgm:pt>
    <dgm:pt modelId="{020D3F66-90B8-45C2-A0DD-E6FA449B6D01}" type="pres">
      <dgm:prSet presAssocID="{889F72CB-8D9C-420B-91A6-C6236BBF841D}" presName="parentText" presStyleLbl="node1" presStyleIdx="0" presStyleCnt="1" custScaleY="162595" custLinFactNeighborX="0" custLinFactNeighborY="-3972">
        <dgm:presLayoutVars>
          <dgm:chMax val="0"/>
          <dgm:bulletEnabled val="1"/>
        </dgm:presLayoutVars>
      </dgm:prSet>
      <dgm:spPr/>
    </dgm:pt>
    <dgm:pt modelId="{2F56804F-2F27-439D-A3A4-4392E04F33F6}" type="pres">
      <dgm:prSet presAssocID="{889F72CB-8D9C-420B-91A6-C6236BBF841D}" presName="childText" presStyleLbl="revTx" presStyleIdx="0" presStyleCnt="1" custScaleY="123923">
        <dgm:presLayoutVars>
          <dgm:bulletEnabled val="1"/>
        </dgm:presLayoutVars>
      </dgm:prSet>
      <dgm:spPr/>
    </dgm:pt>
  </dgm:ptLst>
  <dgm:cxnLst>
    <dgm:cxn modelId="{6A9DFE11-ACAB-4CC7-88E1-85B443CB39E3}" srcId="{C64E6E2C-F6EC-41CA-9EC2-B2716943DE20}" destId="{889F72CB-8D9C-420B-91A6-C6236BBF841D}" srcOrd="0" destOrd="0" parTransId="{7F162204-E74B-4789-9EF2-E1B5B0FCAD9E}" sibTransId="{1E465A73-08FF-4FDF-BB9F-CB0BDA8A1602}"/>
    <dgm:cxn modelId="{D135FF1E-40CA-47FF-8AE1-EB2A9FBEAFD5}" type="presOf" srcId="{708F667A-E212-4F5F-9ED9-4D56066F17B1}" destId="{2F56804F-2F27-439D-A3A4-4392E04F33F6}" srcOrd="0" destOrd="3" presId="urn:microsoft.com/office/officeart/2005/8/layout/vList2"/>
    <dgm:cxn modelId="{66633E5B-FA01-453C-91BA-18922456C937}" type="presOf" srcId="{B8F42AE6-2B60-42EC-912F-8F2CD95098C0}" destId="{2F56804F-2F27-439D-A3A4-4392E04F33F6}" srcOrd="0" destOrd="2" presId="urn:microsoft.com/office/officeart/2005/8/layout/vList2"/>
    <dgm:cxn modelId="{30F83B82-597C-466E-BB95-FF2492E4E83F}" srcId="{889F72CB-8D9C-420B-91A6-C6236BBF841D}" destId="{B5A7F40C-CA7B-4388-9F28-7765D2770CD7}" srcOrd="4" destOrd="0" parTransId="{315D613E-383B-4139-935D-ED4230BA90A3}" sibTransId="{3EC65A14-9AFC-4042-9B58-47D9864DE9BB}"/>
    <dgm:cxn modelId="{A9B0108E-8ADF-466B-AABF-422F1F031629}" srcId="{889F72CB-8D9C-420B-91A6-C6236BBF841D}" destId="{873C4BAC-9C64-47C8-9433-7924B4AD10E5}" srcOrd="1" destOrd="0" parTransId="{B9B242D5-9BEE-48F1-B147-B1626F261B21}" sibTransId="{765E7759-CF47-4920-8072-A57D81DDE504}"/>
    <dgm:cxn modelId="{D9E4BDAE-2717-4BB2-9194-FCEFA588BE08}" srcId="{889F72CB-8D9C-420B-91A6-C6236BBF841D}" destId="{B8F42AE6-2B60-42EC-912F-8F2CD95098C0}" srcOrd="2" destOrd="0" parTransId="{F695492D-11D4-400B-942A-814942C27EF9}" sibTransId="{501C7A6A-2F8C-4A85-8B2C-0A7FB1A0A814}"/>
    <dgm:cxn modelId="{6A2A64B3-AC8E-41CF-9A5F-D26D7B939596}" srcId="{889F72CB-8D9C-420B-91A6-C6236BBF841D}" destId="{708F667A-E212-4F5F-9ED9-4D56066F17B1}" srcOrd="3" destOrd="0" parTransId="{0A7FCF4B-D6BB-45EE-B1E6-CCEE54A2B53B}" sibTransId="{724B02A3-7E5E-418A-BED6-6DD872F1ED6A}"/>
    <dgm:cxn modelId="{2E3A18CE-80DE-4088-A0D3-C262DCB9ECFD}" type="presOf" srcId="{C64E6E2C-F6EC-41CA-9EC2-B2716943DE20}" destId="{DE0949B6-5CCE-4D89-9AF6-CFDB7BD0922C}" srcOrd="0" destOrd="0" presId="urn:microsoft.com/office/officeart/2005/8/layout/vList2"/>
    <dgm:cxn modelId="{EF52F6DE-79F3-4972-B907-FECA5EAF89F0}" type="presOf" srcId="{889F72CB-8D9C-420B-91A6-C6236BBF841D}" destId="{020D3F66-90B8-45C2-A0DD-E6FA449B6D01}" srcOrd="0" destOrd="0" presId="urn:microsoft.com/office/officeart/2005/8/layout/vList2"/>
    <dgm:cxn modelId="{5F3295DF-9B67-49EF-ABFA-F83E98DDD7C4}" type="presOf" srcId="{CB9F4BAF-A56F-4DD2-B12A-DA1B9B90AF41}" destId="{2F56804F-2F27-439D-A3A4-4392E04F33F6}" srcOrd="0" destOrd="5" presId="urn:microsoft.com/office/officeart/2005/8/layout/vList2"/>
    <dgm:cxn modelId="{E9FB58F1-761E-4BFF-AE25-2FB0620559E8}" type="presOf" srcId="{B5A7F40C-CA7B-4388-9F28-7765D2770CD7}" destId="{2F56804F-2F27-439D-A3A4-4392E04F33F6}" srcOrd="0" destOrd="4" presId="urn:microsoft.com/office/officeart/2005/8/layout/vList2"/>
    <dgm:cxn modelId="{225343F4-36B6-4547-A0CF-AF78EF9B04D5}" type="presOf" srcId="{873C4BAC-9C64-47C8-9433-7924B4AD10E5}" destId="{2F56804F-2F27-439D-A3A4-4392E04F33F6}" srcOrd="0" destOrd="1" presId="urn:microsoft.com/office/officeart/2005/8/layout/vList2"/>
    <dgm:cxn modelId="{2B8B3AF9-E90F-4AD1-8EAD-7BBA93446F6A}" type="presOf" srcId="{31E70395-38DE-40D3-8F30-25063A71FF66}" destId="{2F56804F-2F27-439D-A3A4-4392E04F33F6}" srcOrd="0" destOrd="0" presId="urn:microsoft.com/office/officeart/2005/8/layout/vList2"/>
    <dgm:cxn modelId="{F27E65FD-3177-4B0C-9D01-F7A04E2144D7}" srcId="{889F72CB-8D9C-420B-91A6-C6236BBF841D}" destId="{31E70395-38DE-40D3-8F30-25063A71FF66}" srcOrd="0" destOrd="0" parTransId="{FF200747-A65F-4998-B1ED-BACF08D03F48}" sibTransId="{8858395E-AB18-4BCC-8331-F886CA0F5F92}"/>
    <dgm:cxn modelId="{48BEB3FE-C6C8-4DEA-8E1E-CF7906F3D0C7}" srcId="{889F72CB-8D9C-420B-91A6-C6236BBF841D}" destId="{CB9F4BAF-A56F-4DD2-B12A-DA1B9B90AF41}" srcOrd="5" destOrd="0" parTransId="{F4C6E3DA-F179-4560-8245-2C4CFF65D4C9}" sibTransId="{7D7CE014-CCFE-44BE-BF18-74C21A63D85B}"/>
    <dgm:cxn modelId="{9985D2B5-3B2F-4D2F-B722-B5161B7FBE7A}" type="presParOf" srcId="{DE0949B6-5CCE-4D89-9AF6-CFDB7BD0922C}" destId="{020D3F66-90B8-45C2-A0DD-E6FA449B6D01}" srcOrd="0" destOrd="0" presId="urn:microsoft.com/office/officeart/2005/8/layout/vList2"/>
    <dgm:cxn modelId="{C54221B3-896E-4450-9C74-38889A73C70C}" type="presParOf" srcId="{DE0949B6-5CCE-4D89-9AF6-CFDB7BD0922C}" destId="{2F56804F-2F27-439D-A3A4-4392E04F33F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BECF4-676A-4BA7-AD29-1DB072C7F09A}">
      <dsp:nvSpPr>
        <dsp:cNvPr id="0" name=""/>
        <dsp:cNvSpPr/>
      </dsp:nvSpPr>
      <dsp:spPr>
        <a:xfrm>
          <a:off x="3532" y="96285"/>
          <a:ext cx="3444586" cy="28247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Ca </a:t>
          </a:r>
          <a:r>
            <a:rPr lang="en-US" sz="1300" kern="1200" dirty="0" err="1">
              <a:latin typeface="Times New Roman" panose="02020603050405020304" pitchFamily="18" charset="0"/>
              <a:cs typeface="Times New Roman" panose="02020603050405020304" pitchFamily="18" charset="0"/>
            </a:rPr>
            <a:t>bệnh</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xác</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định</a:t>
          </a:r>
          <a:r>
            <a:rPr lang="en-US" sz="1300" kern="1200" dirty="0">
              <a:latin typeface="Times New Roman" panose="02020603050405020304" pitchFamily="18" charset="0"/>
              <a:cs typeface="Times New Roman" panose="02020603050405020304" pitchFamily="18" charset="0"/>
            </a:rPr>
            <a:t> (F0)</a:t>
          </a:r>
        </a:p>
      </dsp:txBody>
      <dsp:txXfrm>
        <a:off x="3532" y="96285"/>
        <a:ext cx="3444586" cy="282476"/>
      </dsp:txXfrm>
    </dsp:sp>
    <dsp:sp modelId="{20A54BA8-F9A5-41E8-BD64-4BE811BFDED9}">
      <dsp:nvSpPr>
        <dsp:cNvPr id="0" name=""/>
        <dsp:cNvSpPr/>
      </dsp:nvSpPr>
      <dsp:spPr>
        <a:xfrm>
          <a:off x="3532" y="355368"/>
          <a:ext cx="3444586" cy="454983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RT-PCR (+)</a:t>
          </a:r>
        </a:p>
        <a:p>
          <a:pPr marL="114300" lvl="1" indent="-114300" algn="just" defTabSz="66675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Test </a:t>
          </a:r>
          <a:r>
            <a:rPr lang="en-US" sz="1500" kern="1200" dirty="0" err="1">
              <a:latin typeface="Times New Roman" panose="02020603050405020304" pitchFamily="18" charset="0"/>
              <a:cs typeface="Times New Roman" panose="02020603050405020304" pitchFamily="18" charset="0"/>
            </a:rPr>
            <a:t>nhanh</a:t>
          </a:r>
          <a:r>
            <a:rPr lang="en-US" sz="1500" kern="1200" dirty="0">
              <a:latin typeface="Times New Roman" panose="02020603050405020304" pitchFamily="18" charset="0"/>
              <a:cs typeface="Times New Roman" panose="02020603050405020304" pitchFamily="18" charset="0"/>
            </a:rPr>
            <a:t> (+) + 1 </a:t>
          </a:r>
          <a:r>
            <a:rPr lang="en-US" sz="1500" kern="1200" dirty="0" err="1">
              <a:latin typeface="Times New Roman" panose="02020603050405020304" pitchFamily="18" charset="0"/>
              <a:cs typeface="Times New Roman" panose="02020603050405020304" pitchFamily="18" charset="0"/>
            </a:rPr>
            <a:t>trong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các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điều</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kiện</a:t>
          </a:r>
          <a:r>
            <a:rPr lang="en-US" sz="1500" kern="1200" dirty="0">
              <a:latin typeface="Times New Roman" panose="02020603050405020304" pitchFamily="18" charset="0"/>
              <a:cs typeface="Times New Roman" panose="02020603050405020304" pitchFamily="18" charset="0"/>
            </a:rPr>
            <a:t>:</a:t>
          </a:r>
        </a:p>
        <a:p>
          <a:pPr marL="228600" lvl="2" indent="-114300" algn="just" defTabSz="666750">
            <a:lnSpc>
              <a:spcPct val="90000"/>
            </a:lnSpc>
            <a:spcBef>
              <a:spcPct val="0"/>
            </a:spcBef>
            <a:spcAft>
              <a:spcPct val="15000"/>
            </a:spcAft>
            <a:buFont typeface="Wingdings" panose="05000000000000000000" pitchFamily="2" charset="2"/>
            <a:buChar char="ü"/>
          </a:pPr>
          <a:r>
            <a:rPr lang="en-US" sz="1500" kern="1200" dirty="0">
              <a:latin typeface="Times New Roman" panose="02020603050405020304" pitchFamily="18" charset="0"/>
              <a:cs typeface="Times New Roman" panose="02020603050405020304" pitchFamily="18" charset="0"/>
            </a:rPr>
            <a:t>F1</a:t>
          </a:r>
        </a:p>
        <a:p>
          <a:pPr marL="228600" lvl="2" indent="-114300" algn="just" defTabSz="666750">
            <a:lnSpc>
              <a:spcPct val="90000"/>
            </a:lnSpc>
            <a:spcBef>
              <a:spcPct val="0"/>
            </a:spcBef>
            <a:spcAft>
              <a:spcPct val="15000"/>
            </a:spcAft>
            <a:buFont typeface="Wingdings" panose="05000000000000000000" pitchFamily="2" charset="2"/>
            <a:buChar char="ü"/>
          </a:pPr>
          <a:r>
            <a:rPr lang="en-US" sz="1500" kern="1200" dirty="0">
              <a:latin typeface="Times New Roman" panose="02020603050405020304" pitchFamily="18" charset="0"/>
              <a:cs typeface="Times New Roman" panose="02020603050405020304" pitchFamily="18" charset="0"/>
            </a:rPr>
            <a:t>≥2 </a:t>
          </a:r>
          <a:r>
            <a:rPr lang="en-US" sz="1500" kern="1200" dirty="0" err="1">
              <a:latin typeface="Times New Roman" panose="02020603050405020304" pitchFamily="18" charset="0"/>
              <a:ea typeface="+mn-ea"/>
              <a:cs typeface="Times New Roman" panose="02020603050405020304" pitchFamily="18" charset="0"/>
            </a:rPr>
            <a:t>triệu</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chứng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nghi</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ngờ</a:t>
          </a:r>
          <a:r>
            <a:rPr lang="en-US" sz="1500" kern="1200" dirty="0">
              <a:latin typeface="Times New Roman" panose="02020603050405020304" pitchFamily="18" charset="0"/>
              <a:ea typeface="+mn-ea"/>
              <a:cs typeface="Times New Roman" panose="02020603050405020304" pitchFamily="18" charset="0"/>
            </a:rPr>
            <a:t> +</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yếu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dịch</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tễ</a:t>
          </a:r>
          <a:r>
            <a:rPr lang="vi-VN" sz="1500" kern="1200" dirty="0">
              <a:latin typeface="Times New Roman" panose="02020603050405020304" pitchFamily="18" charset="0"/>
              <a:ea typeface="+mn-ea"/>
              <a:cs typeface="Times New Roman" panose="02020603050405020304" pitchFamily="18" charset="0"/>
            </a:rPr>
            <a:t> (không bao </a:t>
          </a:r>
          <a:r>
            <a:rPr lang="vi-VN" sz="1500" kern="1200" dirty="0" err="1">
              <a:latin typeface="Times New Roman" panose="02020603050405020304" pitchFamily="18" charset="0"/>
              <a:ea typeface="+mn-ea"/>
              <a:cs typeface="Times New Roman" panose="02020603050405020304" pitchFamily="18" charset="0"/>
            </a:rPr>
            <a:t>gồm</a:t>
          </a:r>
          <a:r>
            <a:rPr lang="vi-VN" sz="1500" kern="1200" dirty="0">
              <a:latin typeface="Times New Roman" panose="02020603050405020304" pitchFamily="18" charset="0"/>
              <a:ea typeface="+mn-ea"/>
              <a:cs typeface="Times New Roman" panose="02020603050405020304" pitchFamily="18" charset="0"/>
            </a:rPr>
            <a:t> F1)</a:t>
          </a:r>
          <a:endParaRPr lang="en-US" sz="1500" kern="1200" dirty="0">
            <a:latin typeface="Times New Roman" panose="02020603050405020304" pitchFamily="18" charset="0"/>
            <a:ea typeface="+mn-ea"/>
            <a:cs typeface="Times New Roman" panose="02020603050405020304" pitchFamily="18" charset="0"/>
          </a:endParaRPr>
        </a:p>
        <a:p>
          <a:pPr marL="228600" lvl="2" indent="-114300" algn="just" defTabSz="666750">
            <a:lnSpc>
              <a:spcPct val="90000"/>
            </a:lnSpc>
            <a:spcBef>
              <a:spcPct val="0"/>
            </a:spcBef>
            <a:spcAft>
              <a:spcPct val="15000"/>
            </a:spcAft>
            <a:buFont typeface="Wingdings" panose="05000000000000000000" pitchFamily="2" charset="2"/>
            <a:buChar char="ü"/>
          </a:pPr>
          <a:r>
            <a:rPr lang="en-US" sz="1500" kern="1200" dirty="0">
              <a:latin typeface="Times New Roman" panose="02020603050405020304" pitchFamily="18" charset="0"/>
              <a:ea typeface="+mn-ea"/>
              <a:cs typeface="Times New Roman" panose="02020603050405020304" pitchFamily="18" charset="0"/>
            </a:rPr>
            <a:t>Test </a:t>
          </a:r>
          <a:r>
            <a:rPr lang="en-US" sz="1500" kern="1200" dirty="0" err="1">
              <a:latin typeface="Times New Roman" panose="02020603050405020304" pitchFamily="18" charset="0"/>
              <a:ea typeface="+mn-ea"/>
              <a:cs typeface="Times New Roman" panose="02020603050405020304" pitchFamily="18" charset="0"/>
            </a:rPr>
            <a:t>nhanh</a:t>
          </a:r>
          <a:r>
            <a:rPr lang="en-US" sz="1500" kern="1200" dirty="0">
              <a:latin typeface="Times New Roman" panose="02020603050405020304" pitchFamily="18" charset="0"/>
              <a:ea typeface="+mn-ea"/>
              <a:cs typeface="Times New Roman" panose="02020603050405020304" pitchFamily="18" charset="0"/>
            </a:rPr>
            <a:t> (+) 2 </a:t>
          </a:r>
          <a:r>
            <a:rPr lang="en-US" sz="1500" kern="1200" dirty="0" err="1">
              <a:latin typeface="Times New Roman" panose="02020603050405020304" pitchFamily="18" charset="0"/>
              <a:ea typeface="+mn-ea"/>
              <a:cs typeface="Times New Roman" panose="02020603050405020304" pitchFamily="18" charset="0"/>
            </a:rPr>
            <a:t>lần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liên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tiếp</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trong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vòng</a:t>
          </a:r>
          <a:r>
            <a:rPr lang="en-US" sz="1500" kern="1200" dirty="0">
              <a:latin typeface="Times New Roman" panose="02020603050405020304" pitchFamily="18" charset="0"/>
              <a:ea typeface="+mn-ea"/>
              <a:cs typeface="Times New Roman" panose="02020603050405020304" pitchFamily="18" charset="0"/>
            </a:rPr>
            <a:t> 8 </a:t>
          </a:r>
          <a:r>
            <a:rPr lang="en-US" sz="1500" kern="1200" dirty="0" err="1">
              <a:latin typeface="Times New Roman" panose="02020603050405020304" pitchFamily="18" charset="0"/>
              <a:ea typeface="+mn-ea"/>
              <a:cs typeface="Times New Roman" panose="02020603050405020304" pitchFamily="18" charset="0"/>
            </a:rPr>
            <a:t>giờ</a:t>
          </a:r>
          <a:r>
            <a:rPr lang="en-US" sz="1500" kern="1200" dirty="0">
              <a:latin typeface="Times New Roman" panose="02020603050405020304" pitchFamily="18" charset="0"/>
              <a:ea typeface="+mn-ea"/>
              <a:cs typeface="Times New Roman" panose="02020603050405020304" pitchFamily="18" charset="0"/>
            </a:rPr>
            <a:t> +</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yếu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dịch</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tễ</a:t>
          </a:r>
          <a:r>
            <a:rPr lang="vi-VN" sz="1500" kern="1200" dirty="0">
              <a:latin typeface="Times New Roman" panose="02020603050405020304" pitchFamily="18" charset="0"/>
              <a:ea typeface="+mn-ea"/>
              <a:cs typeface="Times New Roman" panose="02020603050405020304" pitchFamily="18" charset="0"/>
            </a:rPr>
            <a:t> (không bao </a:t>
          </a:r>
          <a:r>
            <a:rPr lang="vi-VN" sz="1500" kern="1200" dirty="0" err="1">
              <a:latin typeface="Times New Roman" panose="02020603050405020304" pitchFamily="18" charset="0"/>
              <a:ea typeface="+mn-ea"/>
              <a:cs typeface="Times New Roman" panose="02020603050405020304" pitchFamily="18" charset="0"/>
            </a:rPr>
            <a:t>gồm</a:t>
          </a:r>
          <a:r>
            <a:rPr lang="vi-VN" sz="1500" kern="1200" dirty="0">
              <a:latin typeface="Times New Roman" panose="02020603050405020304" pitchFamily="18" charset="0"/>
              <a:ea typeface="+mn-ea"/>
              <a:cs typeface="Times New Roman" panose="02020603050405020304" pitchFamily="18" charset="0"/>
            </a:rPr>
            <a:t> F1)</a:t>
          </a:r>
          <a:endParaRPr lang="en-US" sz="1500" kern="1200" dirty="0">
            <a:latin typeface="Times New Roman" panose="02020603050405020304" pitchFamily="18" charset="0"/>
            <a:ea typeface="+mn-ea"/>
            <a:cs typeface="Times New Roman" panose="02020603050405020304" pitchFamily="18" charset="0"/>
          </a:endParaRPr>
        </a:p>
      </dsp:txBody>
      <dsp:txXfrm>
        <a:off x="3532" y="355368"/>
        <a:ext cx="3444586" cy="4549837"/>
      </dsp:txXfrm>
    </dsp:sp>
    <dsp:sp modelId="{E617394C-D90D-4A4B-A954-56E8300300AC}">
      <dsp:nvSpPr>
        <dsp:cNvPr id="0" name=""/>
        <dsp:cNvSpPr/>
      </dsp:nvSpPr>
      <dsp:spPr>
        <a:xfrm>
          <a:off x="3930361" y="85807"/>
          <a:ext cx="3444586" cy="314627"/>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imes New Roman" panose="02020603050405020304" pitchFamily="18" charset="0"/>
              <a:cs typeface="Times New Roman" panose="02020603050405020304" pitchFamily="18" charset="0"/>
            </a:rPr>
            <a:t>Người</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tiếp</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xúc</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gần</a:t>
          </a:r>
          <a:r>
            <a:rPr lang="en-US" sz="1300" kern="1200" dirty="0">
              <a:latin typeface="Times New Roman" panose="02020603050405020304" pitchFamily="18" charset="0"/>
              <a:cs typeface="Times New Roman" panose="02020603050405020304" pitchFamily="18" charset="0"/>
            </a:rPr>
            <a:t> (F1)</a:t>
          </a:r>
        </a:p>
      </dsp:txBody>
      <dsp:txXfrm>
        <a:off x="3930361" y="85807"/>
        <a:ext cx="3444586" cy="314627"/>
      </dsp:txXfrm>
    </dsp:sp>
    <dsp:sp modelId="{85807875-D428-4A28-931B-D4A3985007D9}">
      <dsp:nvSpPr>
        <dsp:cNvPr id="0" name=""/>
        <dsp:cNvSpPr/>
      </dsp:nvSpPr>
      <dsp:spPr>
        <a:xfrm>
          <a:off x="3930361" y="365846"/>
          <a:ext cx="3444586" cy="454983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err="1">
              <a:latin typeface="Times New Roman" panose="02020603050405020304" pitchFamily="18" charset="0"/>
              <a:cs typeface="Times New Roman" panose="02020603050405020304" pitchFamily="18" charset="0"/>
            </a:rPr>
            <a:t>Tiếp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xúc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trực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tiếp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với</a:t>
          </a:r>
          <a:r>
            <a:rPr lang="en-US" sz="1500" kern="1200" dirty="0">
              <a:latin typeface="Times New Roman" panose="02020603050405020304" pitchFamily="18" charset="0"/>
              <a:cs typeface="Times New Roman" panose="02020603050405020304" pitchFamily="18" charset="0"/>
            </a:rPr>
            <a:t> F0</a:t>
          </a:r>
        </a:p>
        <a:p>
          <a:pPr marL="114300" lvl="1" indent="-114300" algn="just" defTabSz="666750">
            <a:lnSpc>
              <a:spcPct val="90000"/>
            </a:lnSpc>
            <a:spcBef>
              <a:spcPct val="0"/>
            </a:spcBef>
            <a:spcAft>
              <a:spcPct val="15000"/>
            </a:spcAft>
            <a:buChar char="•"/>
          </a:pPr>
          <a:r>
            <a:rPr lang="en-US" sz="1500" kern="1200" dirty="0">
              <a:latin typeface="Times New Roman" panose="02020603050405020304" pitchFamily="18" charset="0"/>
              <a:ea typeface="+mn-ea"/>
              <a:cs typeface="Times New Roman" panose="02020603050405020304" pitchFamily="18" charset="0"/>
            </a:rPr>
            <a:t>Đ</a:t>
          </a:r>
          <a:r>
            <a:rPr lang="vi-VN" sz="1500" kern="1200" dirty="0">
              <a:latin typeface="Times New Roman" panose="02020603050405020304" pitchFamily="18" charset="0"/>
              <a:ea typeface="+mn-ea"/>
              <a:cs typeface="Times New Roman" panose="02020603050405020304" pitchFamily="18" charset="0"/>
            </a:rPr>
            <a:t>eo </a:t>
          </a:r>
          <a:r>
            <a:rPr lang="vi-VN" sz="1500" kern="1200" dirty="0" err="1">
              <a:latin typeface="Times New Roman" panose="02020603050405020304" pitchFamily="18" charset="0"/>
              <a:ea typeface="+mn-ea"/>
              <a:cs typeface="Times New Roman" panose="02020603050405020304" pitchFamily="18" charset="0"/>
            </a:rPr>
            <a:t>khẩu</a:t>
          </a:r>
          <a:r>
            <a:rPr lang="vi-VN" sz="1500" kern="1200" dirty="0">
              <a:latin typeface="Times New Roman" panose="02020603050405020304" pitchFamily="18" charset="0"/>
              <a:ea typeface="+mn-ea"/>
              <a:cs typeface="Times New Roman" panose="02020603050405020304" pitchFamily="18" charset="0"/>
            </a:rPr>
            <a:t> trang </a:t>
          </a:r>
          <a:r>
            <a:rPr lang="en-US" sz="1500" kern="1200" dirty="0">
              <a:latin typeface="Times New Roman" panose="02020603050405020304" pitchFamily="18" charset="0"/>
              <a:ea typeface="+mn-ea"/>
              <a:cs typeface="Times New Roman" panose="02020603050405020304" pitchFamily="18" charset="0"/>
            </a:rPr>
            <a: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xúc</a:t>
          </a:r>
          <a:r>
            <a:rPr lang="vi-VN" sz="1500" kern="1200" dirty="0">
              <a:latin typeface="Times New Roman" panose="02020603050405020304" pitchFamily="18" charset="0"/>
              <a:ea typeface="+mn-ea"/>
              <a:cs typeface="Times New Roman" panose="02020603050405020304" pitchFamily="18" charset="0"/>
            </a:rPr>
            <a:t>, giao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vòng</a:t>
          </a:r>
          <a:r>
            <a:rPr lang="vi-VN" sz="1500" kern="1200" dirty="0">
              <a:latin typeface="Times New Roman" panose="02020603050405020304" pitchFamily="18" charset="0"/>
              <a:ea typeface="+mn-ea"/>
              <a:cs typeface="Times New Roman" panose="02020603050405020304" pitchFamily="18" charset="0"/>
            </a:rPr>
            <a:t> 2 </a:t>
          </a:r>
          <a:r>
            <a:rPr lang="vi-VN" sz="1500" kern="1200" dirty="0" err="1">
              <a:latin typeface="Times New Roman" panose="02020603050405020304" pitchFamily="18" charset="0"/>
              <a:ea typeface="+mn-ea"/>
              <a:cs typeface="Times New Roman" panose="02020603050405020304" pitchFamily="18" charset="0"/>
            </a:rPr>
            <a:t>mét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hoặc</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cùng</a:t>
          </a:r>
          <a:r>
            <a:rPr lang="vi-VN" sz="1500" kern="1200" dirty="0">
              <a:latin typeface="Times New Roman" panose="02020603050405020304" pitchFamily="18" charset="0"/>
              <a:ea typeface="+mn-ea"/>
              <a:cs typeface="Times New Roman" panose="02020603050405020304" pitchFamily="18" charset="0"/>
            </a:rPr>
            <a:t> không gian </a:t>
          </a:r>
          <a:r>
            <a:rPr lang="vi-VN" sz="1500" kern="1200" dirty="0" err="1">
              <a:latin typeface="Times New Roman" panose="02020603050405020304" pitchFamily="18" charset="0"/>
              <a:ea typeface="+mn-ea"/>
              <a:cs typeface="Times New Roman" panose="02020603050405020304" pitchFamily="18" charset="0"/>
            </a:rPr>
            <a:t>hẹp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kín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thiểu</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gian 15 </a:t>
          </a:r>
          <a:r>
            <a:rPr lang="vi-VN" sz="1500" kern="1200" dirty="0" err="1">
              <a:latin typeface="Times New Roman" panose="02020603050405020304" pitchFamily="18" charset="0"/>
              <a:ea typeface="+mn-ea"/>
              <a:cs typeface="Times New Roman" panose="02020603050405020304" pitchFamily="18" charset="0"/>
            </a:rPr>
            <a:t>phút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với</a:t>
          </a:r>
          <a:r>
            <a:rPr lang="vi-VN" sz="1500" kern="1200" dirty="0">
              <a:latin typeface="Times New Roman" panose="02020603050405020304" pitchFamily="18" charset="0"/>
              <a:ea typeface="+mn-ea"/>
              <a:cs typeface="Times New Roman" panose="02020603050405020304" pitchFamily="18" charset="0"/>
            </a:rPr>
            <a:t> F0.</a:t>
          </a:r>
          <a:endParaRPr lang="en-US" sz="1500" kern="1200" dirty="0">
            <a:latin typeface="Times New Roman" panose="02020603050405020304" pitchFamily="18" charset="0"/>
            <a:ea typeface="+mn-ea"/>
            <a:cs typeface="Times New Roman" panose="02020603050405020304" pitchFamily="18" charset="0"/>
          </a:endParaRPr>
        </a:p>
        <a:p>
          <a:pPr marL="114300" lvl="1" indent="-114300" algn="just" defTabSz="666750">
            <a:lnSpc>
              <a:spcPct val="90000"/>
            </a:lnSpc>
            <a:spcBef>
              <a:spcPct val="0"/>
            </a:spcBef>
            <a:spcAft>
              <a:spcPct val="15000"/>
            </a:spcAft>
            <a:buChar char="•"/>
          </a:pPr>
          <a:r>
            <a:rPr lang="en-US" sz="1500" kern="1200" dirty="0">
              <a:latin typeface="Times New Roman" panose="02020603050405020304" pitchFamily="18" charset="0"/>
              <a:ea typeface="+mn-ea"/>
              <a:cs typeface="Times New Roman" panose="02020603050405020304" pitchFamily="18" charset="0"/>
            </a:rPr>
            <a:t>K</a:t>
          </a:r>
          <a:r>
            <a:rPr lang="vi-VN" sz="1500" kern="1200" dirty="0">
              <a:latin typeface="Times New Roman" panose="02020603050405020304" pitchFamily="18" charset="0"/>
              <a:ea typeface="+mn-ea"/>
              <a:cs typeface="Times New Roman" panose="02020603050405020304" pitchFamily="18" charset="0"/>
            </a:rPr>
            <a:t>hông đeo </a:t>
          </a:r>
          <a:r>
            <a:rPr lang="vi-VN" sz="1500" kern="1200" dirty="0" err="1">
              <a:latin typeface="Times New Roman" panose="02020603050405020304" pitchFamily="18" charset="0"/>
              <a:ea typeface="+mn-ea"/>
              <a:cs typeface="Times New Roman" panose="02020603050405020304" pitchFamily="18" charset="0"/>
            </a:rPr>
            <a:t>khẩu</a:t>
          </a:r>
          <a:r>
            <a:rPr lang="vi-VN" sz="1500" kern="1200" dirty="0">
              <a:latin typeface="Times New Roman" panose="02020603050405020304" pitchFamily="18" charset="0"/>
              <a:ea typeface="+mn-ea"/>
              <a:cs typeface="Times New Roman" panose="02020603050405020304" pitchFamily="18" charset="0"/>
            </a:rPr>
            <a:t> trang </a:t>
          </a:r>
          <a:r>
            <a:rPr lang="en-US" sz="1500" kern="1200" dirty="0">
              <a:latin typeface="Times New Roman" panose="02020603050405020304" pitchFamily="18" charset="0"/>
              <a:ea typeface="+mn-ea"/>
              <a:cs typeface="Times New Roman" panose="02020603050405020304" pitchFamily="18" charset="0"/>
            </a:rPr>
            <a: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xúc</a:t>
          </a:r>
          <a:r>
            <a:rPr lang="vi-VN" sz="1500" kern="1200" dirty="0">
              <a:latin typeface="Times New Roman" panose="02020603050405020304" pitchFamily="18" charset="0"/>
              <a:ea typeface="+mn-ea"/>
              <a:cs typeface="Times New Roman" panose="02020603050405020304" pitchFamily="18" charset="0"/>
            </a:rPr>
            <a:t>, giao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gần</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vòng</a:t>
          </a:r>
          <a:r>
            <a:rPr lang="vi-VN" sz="1500" kern="1200" dirty="0">
              <a:latin typeface="Times New Roman" panose="02020603050405020304" pitchFamily="18" charset="0"/>
              <a:ea typeface="+mn-ea"/>
              <a:cs typeface="Times New Roman" panose="02020603050405020304" pitchFamily="18" charset="0"/>
            </a:rPr>
            <a:t> 2 </a:t>
          </a:r>
          <a:r>
            <a:rPr lang="vi-VN" sz="1500" kern="1200" dirty="0" err="1">
              <a:latin typeface="Times New Roman" panose="02020603050405020304" pitchFamily="18" charset="0"/>
              <a:ea typeface="+mn-ea"/>
              <a:cs typeface="Times New Roman" panose="02020603050405020304" pitchFamily="18" charset="0"/>
            </a:rPr>
            <a:t>mét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hoặc</a:t>
          </a:r>
          <a:r>
            <a:rPr lang="vi-VN" sz="1500" kern="1200" dirty="0">
              <a:latin typeface="Times New Roman" panose="02020603050405020304" pitchFamily="18" charset="0"/>
              <a:ea typeface="+mn-ea"/>
              <a:cs typeface="Times New Roman" panose="02020603050405020304" pitchFamily="18" charset="0"/>
            </a:rPr>
            <a:t> ở trong </a:t>
          </a:r>
          <a:r>
            <a:rPr lang="vi-VN" sz="1500" kern="1200" dirty="0" err="1">
              <a:latin typeface="Times New Roman" panose="02020603050405020304" pitchFamily="18" charset="0"/>
              <a:ea typeface="+mn-ea"/>
              <a:cs typeface="Times New Roman" panose="02020603050405020304" pitchFamily="18" charset="0"/>
            </a:rPr>
            <a:t>cùng</a:t>
          </a:r>
          <a:r>
            <a:rPr lang="vi-VN" sz="1500" kern="1200" dirty="0">
              <a:latin typeface="Times New Roman" panose="02020603050405020304" pitchFamily="18" charset="0"/>
              <a:ea typeface="+mn-ea"/>
              <a:cs typeface="Times New Roman" panose="02020603050405020304" pitchFamily="18" charset="0"/>
            </a:rPr>
            <a:t> không gian </a:t>
          </a:r>
          <a:r>
            <a:rPr lang="vi-VN" sz="1500" kern="1200" dirty="0" err="1">
              <a:latin typeface="Times New Roman" panose="02020603050405020304" pitchFamily="18" charset="0"/>
              <a:ea typeface="+mn-ea"/>
              <a:cs typeface="Times New Roman" panose="02020603050405020304" pitchFamily="18" charset="0"/>
            </a:rPr>
            <a:t>hẹp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kín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với</a:t>
          </a:r>
          <a:r>
            <a:rPr lang="vi-VN" sz="1500" kern="1200" dirty="0">
              <a:latin typeface="Times New Roman" panose="02020603050405020304" pitchFamily="18" charset="0"/>
              <a:ea typeface="+mn-ea"/>
              <a:cs typeface="Times New Roman" panose="02020603050405020304" pitchFamily="18" charset="0"/>
            </a:rPr>
            <a:t> F0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kỳ</a:t>
          </a:r>
          <a:r>
            <a:rPr lang="vi-VN" sz="1500" kern="1200" dirty="0">
              <a:latin typeface="Times New Roman" panose="02020603050405020304" pitchFamily="18" charset="0"/>
              <a:ea typeface="+mn-ea"/>
              <a:cs typeface="Times New Roman" panose="02020603050405020304" pitchFamily="18" charset="0"/>
            </a:rPr>
            <a:t> lây </a:t>
          </a:r>
          <a:r>
            <a:rPr lang="vi-VN" sz="1500" kern="1200" dirty="0" err="1">
              <a:latin typeface="Times New Roman" panose="02020603050405020304" pitchFamily="18" charset="0"/>
              <a:ea typeface="+mn-ea"/>
              <a:cs typeface="Times New Roman" panose="02020603050405020304" pitchFamily="18" charset="0"/>
            </a:rPr>
            <a:t>truyền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của</a:t>
          </a:r>
          <a:r>
            <a:rPr lang="vi-VN" sz="1500" kern="1200" dirty="0">
              <a:latin typeface="Times New Roman" panose="02020603050405020304" pitchFamily="18" charset="0"/>
              <a:ea typeface="+mn-ea"/>
              <a:cs typeface="Times New Roman" panose="02020603050405020304" pitchFamily="18" charset="0"/>
            </a:rPr>
            <a:t> F0.</a:t>
          </a:r>
          <a:endParaRPr lang="en-US" sz="1500" kern="1200" dirty="0">
            <a:latin typeface="Times New Roman" panose="02020603050405020304" pitchFamily="18" charset="0"/>
            <a:ea typeface="+mn-ea"/>
            <a:cs typeface="Times New Roman" panose="02020603050405020304" pitchFamily="18" charset="0"/>
          </a:endParaRPr>
        </a:p>
        <a:p>
          <a:pPr marL="114300" lvl="1" indent="-114300" algn="just" defTabSz="666750">
            <a:lnSpc>
              <a:spcPct val="90000"/>
            </a:lnSpc>
            <a:spcBef>
              <a:spcPct val="0"/>
            </a:spcBef>
            <a:spcAft>
              <a:spcPct val="15000"/>
            </a:spcAft>
            <a:buChar char="•"/>
          </a:pPr>
          <a:r>
            <a:rPr lang="en-US" sz="1500" kern="1200" dirty="0">
              <a:latin typeface="Times New Roman" panose="02020603050405020304" pitchFamily="18" charset="0"/>
              <a:ea typeface="+mn-ea"/>
              <a:cs typeface="Times New Roman" panose="02020603050405020304" pitchFamily="18" charset="0"/>
            </a:rPr>
            <a:t>T</a:t>
          </a:r>
          <a:r>
            <a:rPr lang="vi-VN" sz="1500" kern="1200" dirty="0" err="1">
              <a:latin typeface="Times New Roman" panose="02020603050405020304" pitchFamily="18" charset="0"/>
              <a:ea typeface="+mn-ea"/>
              <a:cs typeface="Times New Roman" panose="02020603050405020304" pitchFamily="18" charset="0"/>
            </a:rPr>
            <a:t>rực</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chăm </a:t>
          </a:r>
          <a:r>
            <a:rPr lang="vi-VN" sz="1500" kern="1200" dirty="0" err="1">
              <a:latin typeface="Times New Roman" panose="02020603050405020304" pitchFamily="18" charset="0"/>
              <a:ea typeface="+mn-ea"/>
              <a:cs typeface="Times New Roman" panose="02020603050405020304" pitchFamily="18" charset="0"/>
            </a:rPr>
            <a:t>sóc</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khám</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và</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điều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trị</a:t>
          </a:r>
          <a:r>
            <a:rPr lang="vi-VN" sz="1500" kern="1200" dirty="0">
              <a:latin typeface="Times New Roman" panose="02020603050405020304" pitchFamily="18" charset="0"/>
              <a:ea typeface="+mn-ea"/>
              <a:cs typeface="Times New Roman" panose="02020603050405020304" pitchFamily="18" charset="0"/>
            </a:rPr>
            <a:t> F0 </a:t>
          </a:r>
          <a:r>
            <a:rPr lang="vi-VN" sz="1500" kern="1200" dirty="0" err="1">
              <a:latin typeface="Times New Roman" panose="02020603050405020304" pitchFamily="18" charset="0"/>
              <a:ea typeface="+mn-ea"/>
              <a:cs typeface="Times New Roman" panose="02020603050405020304" pitchFamily="18" charset="0"/>
            </a:rPr>
            <a:t>mà</a:t>
          </a:r>
          <a:r>
            <a:rPr lang="vi-VN" sz="1500" kern="1200" dirty="0">
              <a:latin typeface="Times New Roman" panose="02020603050405020304" pitchFamily="18" charset="0"/>
              <a:ea typeface="+mn-ea"/>
              <a:cs typeface="Times New Roman" panose="02020603050405020304" pitchFamily="18" charset="0"/>
            </a:rPr>
            <a:t> không </a:t>
          </a:r>
          <a:r>
            <a:rPr lang="vi-VN" sz="1500" kern="1200" dirty="0" err="1">
              <a:latin typeface="Times New Roman" panose="02020603050405020304" pitchFamily="18" charset="0"/>
              <a:ea typeface="+mn-ea"/>
              <a:cs typeface="Times New Roman" panose="02020603050405020304" pitchFamily="18" charset="0"/>
            </a:rPr>
            <a:t>sử</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dụng</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đầy</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đủ</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các</a:t>
          </a:r>
          <a:r>
            <a:rPr lang="vi-VN" sz="1500" kern="1200" dirty="0">
              <a:latin typeface="Times New Roman" panose="02020603050405020304" pitchFamily="18" charset="0"/>
              <a:ea typeface="+mn-ea"/>
              <a:cs typeface="Times New Roman" panose="02020603050405020304" pitchFamily="18" charset="0"/>
            </a:rPr>
            <a:t> phương </a:t>
          </a:r>
          <a:r>
            <a:rPr lang="vi-VN" sz="1500" kern="1200" dirty="0" err="1">
              <a:latin typeface="Times New Roman" panose="02020603050405020304" pitchFamily="18" charset="0"/>
              <a:ea typeface="+mn-ea"/>
              <a:cs typeface="Times New Roman" panose="02020603050405020304" pitchFamily="18" charset="0"/>
            </a:rPr>
            <a:t>tiện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phòng</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hộ</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cá</a:t>
          </a:r>
          <a:r>
            <a:rPr lang="vi-VN" sz="1500" kern="1200" dirty="0">
              <a:latin typeface="Times New Roman" panose="02020603050405020304" pitchFamily="18" charset="0"/>
              <a:ea typeface="+mn-ea"/>
              <a:cs typeface="Times New Roman" panose="02020603050405020304" pitchFamily="18" charset="0"/>
            </a:rPr>
            <a:t> nhân (PPE).</a:t>
          </a:r>
          <a:endParaRPr lang="en-US" sz="1500" kern="1200" dirty="0">
            <a:latin typeface="Times New Roman" panose="02020603050405020304" pitchFamily="18" charset="0"/>
            <a:ea typeface="+mn-ea"/>
            <a:cs typeface="Times New Roman" panose="02020603050405020304" pitchFamily="18" charset="0"/>
          </a:endParaRPr>
        </a:p>
        <a:p>
          <a:pPr marL="114300" lvl="1" indent="-114300" algn="just" defTabSz="666750">
            <a:lnSpc>
              <a:spcPct val="90000"/>
            </a:lnSpc>
            <a:spcBef>
              <a:spcPct val="0"/>
            </a:spcBef>
            <a:spcAft>
              <a:spcPct val="15000"/>
            </a:spcAft>
            <a:buChar char="•"/>
          </a:pPr>
          <a:r>
            <a:rPr lang="en-US" sz="1500" kern="1200">
              <a:latin typeface="Times New Roman" panose="02020603050405020304" pitchFamily="18" charset="0"/>
              <a:ea typeface="+mn-ea"/>
              <a:cs typeface="Times New Roman" panose="02020603050405020304" pitchFamily="18" charset="0"/>
            </a:rPr>
            <a:t>Riêng đối với khối mầm non, nhà trẻ, nhóm trẻ: do trẻ chưa có ý thức tuân thủ nguyên tắc 5K, khả năng tiếp xúc giữa các trẻ khi học tập, vui chơi tại lớp rất lớn, do đó nếu có 01 ca xét nghiệm nhanh kháng nguyên SARS-CoV-2 dương tính thì toàn bộ học sinh trong cùng lớp được xác định là F1 (Theo công văn 548/UBND-VX).</a:t>
          </a:r>
          <a:endParaRPr lang="en-US" sz="1500" kern="1200" dirty="0">
            <a:latin typeface="Times New Roman" panose="02020603050405020304" pitchFamily="18" charset="0"/>
            <a:ea typeface="+mn-ea"/>
            <a:cs typeface="Times New Roman" panose="02020603050405020304" pitchFamily="18" charset="0"/>
          </a:endParaRPr>
        </a:p>
      </dsp:txBody>
      <dsp:txXfrm>
        <a:off x="3930361" y="365846"/>
        <a:ext cx="3444586" cy="4549837"/>
      </dsp:txXfrm>
    </dsp:sp>
    <dsp:sp modelId="{1B8A65C6-06F3-4769-B594-5FBC34585DE9}">
      <dsp:nvSpPr>
        <dsp:cNvPr id="0" name=""/>
        <dsp:cNvSpPr/>
      </dsp:nvSpPr>
      <dsp:spPr>
        <a:xfrm>
          <a:off x="7857189" y="74828"/>
          <a:ext cx="3444586" cy="329265"/>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imes New Roman" panose="02020603050405020304" pitchFamily="18" charset="0"/>
              <a:cs typeface="Times New Roman" panose="02020603050405020304" pitchFamily="18" charset="0"/>
            </a:rPr>
            <a:t>Người</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có</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yếu</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tố</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dịch</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tễ</a:t>
          </a:r>
          <a:endParaRPr lang="en-US" sz="1300" kern="1200" dirty="0">
            <a:latin typeface="Times New Roman" panose="02020603050405020304" pitchFamily="18" charset="0"/>
            <a:cs typeface="Times New Roman" panose="02020603050405020304" pitchFamily="18" charset="0"/>
          </a:endParaRPr>
        </a:p>
      </dsp:txBody>
      <dsp:txXfrm>
        <a:off x="7857189" y="74828"/>
        <a:ext cx="3444586" cy="329265"/>
      </dsp:txXfrm>
    </dsp:sp>
    <dsp:sp modelId="{A8C623BD-8A28-4005-A0EC-457A82354B2E}">
      <dsp:nvSpPr>
        <dsp:cNvPr id="0" name=""/>
        <dsp:cNvSpPr/>
      </dsp:nvSpPr>
      <dsp:spPr>
        <a:xfrm>
          <a:off x="7857189" y="376824"/>
          <a:ext cx="3444586" cy="454983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Font typeface="Arial" panose="020B0604020202020204" pitchFamily="34" charset="0"/>
            <a:buChar char="•"/>
          </a:pPr>
          <a:r>
            <a:rPr lang="vi-VN" sz="1500" kern="1200" dirty="0" err="1">
              <a:latin typeface="Times New Roman" panose="02020603050405020304" pitchFamily="18" charset="0"/>
              <a:ea typeface="+mn-ea"/>
              <a:cs typeface="Times New Roman" panose="02020603050405020304" pitchFamily="18" charset="0"/>
            </a:rPr>
            <a:t>Người</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sống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cùng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hộ</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gia</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đình</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nhưng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không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tiếp</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xúc</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gần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với</a:t>
          </a:r>
          <a:r>
            <a:rPr lang="en-US" sz="1500" kern="1200" dirty="0">
              <a:latin typeface="Times New Roman" panose="02020603050405020304" pitchFamily="18" charset="0"/>
              <a:ea typeface="+mn-ea"/>
              <a:cs typeface="Times New Roman" panose="02020603050405020304" pitchFamily="18" charset="0"/>
            </a:rPr>
            <a:t> F0 </a:t>
          </a:r>
          <a:r>
            <a:rPr lang="vi-VN" sz="1500" kern="1200" dirty="0">
              <a:latin typeface="Times New Roman" panose="02020603050405020304" pitchFamily="18" charset="0"/>
              <a:ea typeface="+mn-ea"/>
              <a:cs typeface="Times New Roman" panose="02020603050405020304" pitchFamily="18" charset="0"/>
            </a:rPr>
            <a:t>đang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kỳ</a:t>
          </a:r>
          <a:r>
            <a:rPr lang="vi-VN" sz="1500" kern="1200" dirty="0">
              <a:latin typeface="Times New Roman" panose="02020603050405020304" pitchFamily="18" charset="0"/>
              <a:ea typeface="+mn-ea"/>
              <a:cs typeface="Times New Roman" panose="02020603050405020304" pitchFamily="18" charset="0"/>
            </a:rPr>
            <a:t> lây </a:t>
          </a:r>
          <a:r>
            <a:rPr lang="vi-VN" sz="1500" kern="1200" dirty="0" err="1">
              <a:latin typeface="Times New Roman" panose="02020603050405020304" pitchFamily="18" charset="0"/>
              <a:ea typeface="+mn-ea"/>
              <a:cs typeface="Times New Roman" panose="02020603050405020304" pitchFamily="18" charset="0"/>
            </a:rPr>
            <a:t>truyền</a:t>
          </a:r>
          <a:r>
            <a:rPr lang="vi-VN" sz="1500" kern="1200" dirty="0">
              <a:latin typeface="Times New Roman" panose="02020603050405020304" pitchFamily="18" charset="0"/>
              <a:ea typeface="+mn-ea"/>
              <a:cs typeface="Times New Roman" panose="02020603050405020304" pitchFamily="18" charset="0"/>
            </a:rPr>
            <a:t> </a:t>
          </a:r>
          <a:r>
            <a:rPr lang="en-US" sz="1500" kern="1200" dirty="0">
              <a:latin typeface="Times New Roman" panose="02020603050405020304" pitchFamily="18" charset="0"/>
              <a:ea typeface="+mn-ea"/>
              <a:cs typeface="Times New Roman" panose="02020603050405020304" pitchFamily="18" charset="0"/>
            </a:rPr>
            <a:t>(</a:t>
          </a:r>
          <a:r>
            <a:rPr lang="en-US" sz="1500" kern="1200" dirty="0" err="1">
              <a:latin typeface="Times New Roman" panose="02020603050405020304" pitchFamily="18" charset="0"/>
              <a:ea typeface="+mn-ea"/>
              <a:cs typeface="Times New Roman" panose="02020603050405020304" pitchFamily="18" charset="0"/>
            </a:rPr>
            <a:t>không</a:t>
          </a:r>
          <a:r>
            <a:rPr lang="en-US" sz="1500" kern="1200" dirty="0">
              <a:latin typeface="Times New Roman" panose="02020603050405020304" pitchFamily="18" charset="0"/>
              <a:ea typeface="+mn-ea"/>
              <a:cs typeface="Times New Roman" panose="02020603050405020304" pitchFamily="18" charset="0"/>
            </a:rPr>
            <a:t> bao </a:t>
          </a:r>
          <a:r>
            <a:rPr lang="en-US" sz="1500" kern="1200" dirty="0" err="1">
              <a:latin typeface="Times New Roman" panose="02020603050405020304" pitchFamily="18" charset="0"/>
              <a:ea typeface="+mn-ea"/>
              <a:cs typeface="Times New Roman" panose="02020603050405020304" pitchFamily="18" charset="0"/>
            </a:rPr>
            <a:t>gồm</a:t>
          </a:r>
          <a:r>
            <a:rPr lang="en-US" sz="1500" kern="1200" dirty="0">
              <a:latin typeface="Times New Roman" panose="02020603050405020304" pitchFamily="18" charset="0"/>
              <a:ea typeface="+mn-ea"/>
              <a:cs typeface="Times New Roman" panose="02020603050405020304" pitchFamily="18" charset="0"/>
            </a:rPr>
            <a:t> F1).</a:t>
          </a:r>
        </a:p>
        <a:p>
          <a:pPr marL="114300" lvl="1" indent="-114300" algn="just" defTabSz="666750">
            <a:lnSpc>
              <a:spcPct val="90000"/>
            </a:lnSpc>
            <a:spcBef>
              <a:spcPct val="0"/>
            </a:spcBef>
            <a:spcAft>
              <a:spcPct val="15000"/>
            </a:spcAft>
            <a:buFont typeface="Arial" panose="020B0604020202020204" pitchFamily="34" charset="0"/>
            <a:buChar char="•"/>
          </a:pPr>
          <a:r>
            <a:rPr lang="vi-VN" sz="1500" kern="1200" dirty="0">
              <a:latin typeface="Times New Roman" panose="02020603050405020304" pitchFamily="18" charset="0"/>
              <a:ea typeface="+mn-ea"/>
              <a:cs typeface="Times New Roman" panose="02020603050405020304" pitchFamily="18" charset="0"/>
            </a:rPr>
            <a:t>Người ở, đến từ khu vực ổ </a:t>
          </a:r>
          <a:r>
            <a:rPr lang="vi-VN" sz="1500" kern="1200" dirty="0">
              <a:latin typeface="Times New Roman" panose="02020603050405020304" pitchFamily="18" charset="0"/>
              <a:cs typeface="Times New Roman" panose="02020603050405020304" pitchFamily="18" charset="0"/>
            </a:rPr>
            <a:t>dịch đang hoạt động.</a:t>
          </a:r>
          <a:endParaRPr lang="en-US" sz="1500" kern="1200" dirty="0">
            <a:latin typeface="Times New Roman" panose="02020603050405020304" pitchFamily="18" charset="0"/>
            <a:cs typeface="Times New Roman" panose="02020603050405020304" pitchFamily="18" charset="0"/>
          </a:endParaRPr>
        </a:p>
      </dsp:txBody>
      <dsp:txXfrm>
        <a:off x="7857189" y="376824"/>
        <a:ext cx="3444586" cy="4549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C3E40-F266-43C2-93A4-6662164741EC}">
      <dsp:nvSpPr>
        <dsp:cNvPr id="0" name=""/>
        <dsp:cNvSpPr/>
      </dsp:nvSpPr>
      <dsp:spPr>
        <a:xfrm rot="5400000">
          <a:off x="6399031" y="-1769362"/>
          <a:ext cx="2092761" cy="8631800"/>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Quyết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phạm</a:t>
          </a:r>
          <a:r>
            <a:rPr lang="en-US" sz="2000" kern="1200" dirty="0">
              <a:latin typeface="Times New Roman" panose="02020603050405020304" pitchFamily="18" charset="0"/>
              <a:cs typeface="Times New Roman" panose="02020603050405020304" pitchFamily="18" charset="0"/>
            </a:rPr>
            <a:t> vi </a:t>
          </a:r>
          <a:r>
            <a:rPr lang="en-US" sz="2000" kern="1200" dirty="0" err="1">
              <a:latin typeface="Times New Roman" panose="02020603050405020304" pitchFamily="18" charset="0"/>
              <a:cs typeface="Times New Roman" panose="02020603050405020304" pitchFamily="18" charset="0"/>
            </a:rPr>
            <a:t>điều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dịch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tễ</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chỉ</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đạo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điều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hành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mọi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hoạt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báo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đột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xuất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cho</a:t>
          </a:r>
          <a:r>
            <a:rPr lang="en-US" sz="2000" kern="1200" dirty="0">
              <a:latin typeface="Times New Roman" panose="02020603050405020304" pitchFamily="18" charset="0"/>
              <a:cs typeface="Times New Roman" panose="02020603050405020304" pitchFamily="18" charset="0"/>
            </a:rPr>
            <a:t> BCĐ PCD </a:t>
          </a:r>
          <a:r>
            <a:rPr lang="en-US" sz="2000" kern="1200" err="1">
              <a:latin typeface="Times New Roman" panose="02020603050405020304" pitchFamily="18" charset="0"/>
              <a:cs typeface="Times New Roman" panose="02020603050405020304" pitchFamily="18" charset="0"/>
            </a:rPr>
            <a:t>cấp</a:t>
          </a:r>
          <a:r>
            <a:rPr lang="en-US" sz="2000" kern="1200">
              <a:latin typeface="Times New Roman" panose="02020603050405020304" pitchFamily="18" charset="0"/>
              <a:cs typeface="Times New Roman" panose="02020603050405020304" pitchFamily="18" charset="0"/>
            </a:rPr>
            <a:t> UBND Tp. Thủ Đức. </a:t>
          </a:r>
          <a:endParaRPr lang="en-US" sz="20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Triển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khai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hoạt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chăm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sóc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quản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lý</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thuộc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nhóm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nguy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UBND TP </a:t>
          </a:r>
          <a:r>
            <a:rPr lang="en-US" sz="2000" kern="1200" dirty="0" err="1">
              <a:latin typeface="Times New Roman" panose="02020603050405020304" pitchFamily="18" charset="0"/>
              <a:cs typeface="Times New Roman" panose="02020603050405020304" pitchFamily="18" charset="0"/>
            </a:rPr>
            <a:t>tại</a:t>
          </a:r>
          <a:r>
            <a:rPr lang="en-US" sz="2000" kern="1200" dirty="0">
              <a:latin typeface="Times New Roman" panose="02020603050405020304" pitchFamily="18" charset="0"/>
              <a:cs typeface="Times New Roman" panose="02020603050405020304" pitchFamily="18" charset="0"/>
            </a:rPr>
            <a:t> CV </a:t>
          </a:r>
          <a:r>
            <a:rPr lang="en-US" sz="2000" kern="1200" dirty="0" err="1">
              <a:latin typeface="Times New Roman" panose="02020603050405020304" pitchFamily="18" charset="0"/>
              <a:cs typeface="Times New Roman" panose="02020603050405020304" pitchFamily="18" charset="0"/>
            </a:rPr>
            <a:t>số</a:t>
          </a:r>
          <a:r>
            <a:rPr lang="en-US" sz="2000" kern="1200" dirty="0">
              <a:latin typeface="Times New Roman" panose="02020603050405020304" pitchFamily="18" charset="0"/>
              <a:cs typeface="Times New Roman" panose="02020603050405020304" pitchFamily="18" charset="0"/>
            </a:rPr>
            <a:t> 485/UBND-VX </a:t>
          </a:r>
          <a:r>
            <a:rPr lang="en-US" sz="2000" kern="1200" dirty="0" err="1">
              <a:latin typeface="Times New Roman" panose="02020603050405020304" pitchFamily="18" charset="0"/>
              <a:cs typeface="Times New Roman" panose="02020603050405020304" pitchFamily="18" charset="0"/>
            </a:rPr>
            <a:t>ngày</a:t>
          </a:r>
          <a:r>
            <a:rPr lang="en-US" sz="2000" kern="1200" dirty="0">
              <a:latin typeface="Times New Roman" panose="02020603050405020304" pitchFamily="18" charset="0"/>
              <a:cs typeface="Times New Roman" panose="02020603050405020304" pitchFamily="18" charset="0"/>
            </a:rPr>
            <a:t> 18/02/2022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UBND TP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Chiến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dịch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bảo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vệ</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thuộc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nhóm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nguy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năm</a:t>
          </a:r>
          <a:r>
            <a:rPr lang="en-US" sz="2000" kern="1200" dirty="0">
              <a:latin typeface="Times New Roman" panose="02020603050405020304" pitchFamily="18" charset="0"/>
              <a:cs typeface="Times New Roman" panose="02020603050405020304" pitchFamily="18" charset="0"/>
            </a:rPr>
            <a:t> 2022. </a:t>
          </a:r>
        </a:p>
      </dsp:txBody>
      <dsp:txXfrm rot="-5400000">
        <a:off x="3129512" y="1602317"/>
        <a:ext cx="8529640" cy="1888441"/>
      </dsp:txXfrm>
    </dsp:sp>
    <dsp:sp modelId="{812CBF31-FC8C-4B8B-9F05-CD2634910FF8}">
      <dsp:nvSpPr>
        <dsp:cNvPr id="0" name=""/>
        <dsp:cNvSpPr/>
      </dsp:nvSpPr>
      <dsp:spPr>
        <a:xfrm>
          <a:off x="0" y="1390659"/>
          <a:ext cx="3145392" cy="2260944"/>
        </a:xfrm>
        <a:prstGeom prst="roundRect">
          <a:avLst/>
        </a:prstGeom>
        <a:solidFill>
          <a:schemeClr val="accent6"/>
        </a:solidFill>
        <a:ln w="19050"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C602"/>
              </a:solidFill>
              <a:latin typeface="Times New Roman" panose="02020603050405020304" pitchFamily="18" charset="0"/>
              <a:cs typeface="Times New Roman" panose="02020603050405020304" pitchFamily="18" charset="0"/>
            </a:rPr>
            <a:t>Ban </a:t>
          </a:r>
          <a:r>
            <a:rPr lang="en-US" sz="2400" b="1" kern="1200" dirty="0" err="1">
              <a:solidFill>
                <a:srgbClr val="FFC602"/>
              </a:solidFill>
              <a:latin typeface="Times New Roman" panose="02020603050405020304" pitchFamily="18" charset="0"/>
              <a:cs typeface="Times New Roman" panose="02020603050405020304" pitchFamily="18" charset="0"/>
            </a:rPr>
            <a:t>Chỉ</a:t>
          </a:r>
          <a:r>
            <a:rPr lang="en-US" sz="2400" b="1" kern="1200" dirty="0">
              <a:solidFill>
                <a:srgbClr val="FFC602"/>
              </a:solidFill>
              <a:latin typeface="Times New Roman" panose="02020603050405020304" pitchFamily="18" charset="0"/>
              <a:cs typeface="Times New Roman" panose="02020603050405020304" pitchFamily="18" charset="0"/>
            </a:rPr>
            <a:t> </a:t>
          </a:r>
          <a:r>
            <a:rPr lang="en-US" sz="2400" b="1" kern="1200" dirty="0" err="1">
              <a:solidFill>
                <a:srgbClr val="FFC602"/>
              </a:solidFill>
              <a:latin typeface="Times New Roman" panose="02020603050405020304" pitchFamily="18" charset="0"/>
              <a:cs typeface="Times New Roman" panose="02020603050405020304" pitchFamily="18" charset="0"/>
            </a:rPr>
            <a:t>đạo</a:t>
          </a:r>
          <a:r>
            <a:rPr lang="en-US" sz="2400" b="1" kern="1200" dirty="0">
              <a:solidFill>
                <a:srgbClr val="FFC602"/>
              </a:solidFill>
              <a:latin typeface="Times New Roman" panose="02020603050405020304" pitchFamily="18" charset="0"/>
              <a:cs typeface="Times New Roman" panose="02020603050405020304" pitchFamily="18" charset="0"/>
            </a:rPr>
            <a:t> </a:t>
          </a:r>
          <a:r>
            <a:rPr lang="en-US" sz="2400" b="1" kern="1200" dirty="0" err="1">
              <a:solidFill>
                <a:srgbClr val="FFC602"/>
              </a:solidFill>
              <a:latin typeface="Times New Roman" panose="02020603050405020304" pitchFamily="18" charset="0"/>
              <a:cs typeface="Times New Roman" panose="02020603050405020304" pitchFamily="18" charset="0"/>
            </a:rPr>
            <a:t>phòng</a:t>
          </a:r>
          <a:r>
            <a:rPr lang="en-US" sz="2400" b="1" kern="1200" dirty="0">
              <a:solidFill>
                <a:srgbClr val="FFC602"/>
              </a:solidFill>
              <a:latin typeface="Times New Roman" panose="02020603050405020304" pitchFamily="18" charset="0"/>
              <a:cs typeface="Times New Roman" panose="02020603050405020304" pitchFamily="18" charset="0"/>
            </a:rPr>
            <a:t>, </a:t>
          </a:r>
          <a:r>
            <a:rPr lang="en-US" sz="2400" b="1" kern="1200" dirty="0" err="1">
              <a:solidFill>
                <a:srgbClr val="FFC602"/>
              </a:solidFill>
              <a:latin typeface="Times New Roman" panose="02020603050405020304" pitchFamily="18" charset="0"/>
              <a:cs typeface="Times New Roman" panose="02020603050405020304" pitchFamily="18" charset="0"/>
            </a:rPr>
            <a:t>chống</a:t>
          </a:r>
          <a:r>
            <a:rPr lang="en-US" sz="2400" b="1" kern="1200" dirty="0">
              <a:solidFill>
                <a:srgbClr val="FFC602"/>
              </a:solidFill>
              <a:latin typeface="Times New Roman" panose="02020603050405020304" pitchFamily="18" charset="0"/>
              <a:cs typeface="Times New Roman" panose="02020603050405020304" pitchFamily="18" charset="0"/>
            </a:rPr>
            <a:t> </a:t>
          </a:r>
          <a:r>
            <a:rPr lang="en-US" sz="2400" b="1" kern="1200" err="1">
              <a:solidFill>
                <a:srgbClr val="FFC602"/>
              </a:solidFill>
              <a:latin typeface="Times New Roman" panose="02020603050405020304" pitchFamily="18" charset="0"/>
              <a:cs typeface="Times New Roman" panose="02020603050405020304" pitchFamily="18" charset="0"/>
            </a:rPr>
            <a:t>dịch</a:t>
          </a:r>
          <a:r>
            <a:rPr lang="en-US" sz="2400" b="1" kern="1200">
              <a:solidFill>
                <a:srgbClr val="FFC602"/>
              </a:solidFill>
              <a:latin typeface="Times New Roman" panose="02020603050405020304" pitchFamily="18" charset="0"/>
              <a:cs typeface="Times New Roman" panose="02020603050405020304" pitchFamily="18" charset="0"/>
            </a:rPr>
            <a:t> 34 phường</a:t>
          </a:r>
          <a:endParaRPr lang="en-US" sz="2400" b="1" kern="1200" dirty="0">
            <a:solidFill>
              <a:srgbClr val="FFC602"/>
            </a:solidFill>
            <a:latin typeface="Times New Roman" panose="02020603050405020304" pitchFamily="18" charset="0"/>
            <a:cs typeface="Times New Roman" panose="02020603050405020304" pitchFamily="18" charset="0"/>
          </a:endParaRPr>
        </a:p>
      </dsp:txBody>
      <dsp:txXfrm>
        <a:off x="110370" y="1501029"/>
        <a:ext cx="2924652" cy="2040204"/>
      </dsp:txXfrm>
    </dsp:sp>
    <dsp:sp modelId="{4787E94B-9F78-4FE9-83E6-4E1BD6DF6496}">
      <dsp:nvSpPr>
        <dsp:cNvPr id="0" name=""/>
        <dsp:cNvSpPr/>
      </dsp:nvSpPr>
      <dsp:spPr>
        <a:xfrm rot="5400000">
          <a:off x="7043837" y="-3460088"/>
          <a:ext cx="994888" cy="8631800"/>
        </a:xfrm>
        <a:prstGeom prst="round2SameRect">
          <a:avLst/>
        </a:prstGeom>
        <a:solidFill>
          <a:schemeClr val="accent4">
            <a:tint val="40000"/>
            <a:alpha val="90000"/>
            <a:hueOff val="1568537"/>
            <a:satOff val="-2000"/>
            <a:lumOff val="-781"/>
            <a:alphaOff val="0"/>
          </a:schemeClr>
        </a:solidFill>
        <a:ln w="19050" cap="rnd" cmpd="sng" algn="ctr">
          <a:solidFill>
            <a:schemeClr val="accent4">
              <a:tint val="40000"/>
              <a:alpha val="90000"/>
              <a:hueOff val="1568537"/>
              <a:satOff val="-2000"/>
              <a:lumOff val="-7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Font typeface="Symbol" panose="05050102010706020507" pitchFamily="18" charset="2"/>
            <a:buChar char=""/>
          </a:pPr>
          <a:r>
            <a:rPr lang="en-US" sz="2000" kern="1200" dirty="0" err="1">
              <a:latin typeface="Times New Roman" panose="02020603050405020304" pitchFamily="18" charset="0"/>
              <a:cs typeface="Times New Roman" panose="02020603050405020304" pitchFamily="18" charset="0"/>
            </a:rPr>
            <a:t>Tham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mưu</a:t>
          </a:r>
          <a:r>
            <a:rPr lang="en-US" sz="2000" kern="1200" dirty="0">
              <a:latin typeface="Times New Roman" panose="02020603050405020304" pitchFamily="18" charset="0"/>
              <a:cs typeface="Times New Roman" panose="02020603050405020304" pitchFamily="18" charset="0"/>
            </a:rPr>
            <a:t> BCĐ PCD </a:t>
          </a:r>
          <a:r>
            <a:rPr lang="en-US" sz="2000" kern="1200" err="1">
              <a:latin typeface="Times New Roman" panose="02020603050405020304" pitchFamily="18" charset="0"/>
              <a:cs typeface="Times New Roman" panose="02020603050405020304" pitchFamily="18" charset="0"/>
            </a:rPr>
            <a:t>cấp</a:t>
          </a:r>
          <a:r>
            <a:rPr lang="en-US" sz="2000" kern="1200">
              <a:latin typeface="Times New Roman" panose="02020603050405020304" pitchFamily="18" charset="0"/>
              <a:cs typeface="Times New Roman" panose="02020603050405020304" pitchFamily="18" charset="0"/>
            </a:rPr>
            <a:t> UBND Tp. Thủ Đức </a:t>
          </a:r>
          <a:r>
            <a:rPr lang="en-US" sz="2000" kern="1200" dirty="0" err="1">
              <a:latin typeface="Times New Roman" panose="02020603050405020304" pitchFamily="18" charset="0"/>
              <a:cs typeface="Times New Roman" panose="02020603050405020304" pitchFamily="18" charset="0"/>
            </a:rPr>
            <a:t>quyết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điều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chỉnh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phạm</a:t>
          </a:r>
          <a:r>
            <a:rPr lang="en-US" sz="2000" kern="1200" dirty="0">
              <a:latin typeface="Times New Roman" panose="02020603050405020304" pitchFamily="18" charset="0"/>
              <a:cs typeface="Times New Roman" panose="02020603050405020304" pitchFamily="18" charset="0"/>
            </a:rPr>
            <a:t> vi </a:t>
          </a:r>
          <a:r>
            <a:rPr lang="en-US" sz="2000" kern="1200" dirty="0" err="1">
              <a:latin typeface="Times New Roman" panose="02020603050405020304" pitchFamily="18" charset="0"/>
              <a:cs typeface="Times New Roman" panose="02020603050405020304" pitchFamily="18" charset="0"/>
            </a:rPr>
            <a:t>điều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dịch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tễ</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nếu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liên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quan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từ</a:t>
          </a:r>
          <a:r>
            <a:rPr lang="en-US" sz="2000" kern="1200" dirty="0">
              <a:latin typeface="Times New Roman" panose="02020603050405020304" pitchFamily="18" charset="0"/>
              <a:cs typeface="Times New Roman" panose="02020603050405020304" pitchFamily="18" charset="0"/>
            </a:rPr>
            <a:t> </a:t>
          </a:r>
          <a:r>
            <a:rPr lang="en-US" sz="2000" kern="1200">
              <a:latin typeface="Times New Roman" panose="02020603050405020304" pitchFamily="18" charset="0"/>
              <a:cs typeface="Times New Roman" panose="02020603050405020304" pitchFamily="18" charset="0"/>
            </a:rPr>
            <a:t>02 phường </a:t>
          </a:r>
          <a:r>
            <a:rPr lang="en-US" sz="2000" kern="1200" dirty="0" err="1">
              <a:latin typeface="Times New Roman" panose="02020603050405020304" pitchFamily="18" charset="0"/>
              <a:cs typeface="Times New Roman" panose="02020603050405020304" pitchFamily="18" charset="0"/>
            </a:rPr>
            <a:t>trở</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lên</a:t>
          </a:r>
          <a:r>
            <a:rPr lang="en-US" sz="2000" kern="1200" dirty="0">
              <a:latin typeface="Times New Roman" panose="02020603050405020304" pitchFamily="18" charset="0"/>
              <a:cs typeface="Times New Roman" panose="02020603050405020304" pitchFamily="18" charset="0"/>
            </a:rPr>
            <a:t>. </a:t>
          </a:r>
        </a:p>
      </dsp:txBody>
      <dsp:txXfrm rot="-5400000">
        <a:off x="3225381" y="406934"/>
        <a:ext cx="8583234" cy="897756"/>
      </dsp:txXfrm>
    </dsp:sp>
    <dsp:sp modelId="{56A7E578-C4FC-4644-910F-E9097A46AEB1}">
      <dsp:nvSpPr>
        <dsp:cNvPr id="0" name=""/>
        <dsp:cNvSpPr/>
      </dsp:nvSpPr>
      <dsp:spPr>
        <a:xfrm>
          <a:off x="0" y="246348"/>
          <a:ext cx="3206348" cy="1136535"/>
        </a:xfrm>
        <a:prstGeom prst="roundRect">
          <a:avLst/>
        </a:prstGeom>
        <a:solidFill>
          <a:srgbClr val="00B0F0"/>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latin typeface="Times New Roman" panose="02020603050405020304" pitchFamily="18" charset="0"/>
              <a:cs typeface="Times New Roman" panose="02020603050405020304" pitchFamily="18" charset="0"/>
            </a:rPr>
            <a:t>Trung tâm Y tế Thành phố Thủ Đức</a:t>
          </a: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55481" y="301829"/>
        <a:ext cx="3095386" cy="1025573"/>
      </dsp:txXfrm>
    </dsp:sp>
    <dsp:sp modelId="{FA42431A-BE44-40A8-8924-ACE7EF4F42A1}">
      <dsp:nvSpPr>
        <dsp:cNvPr id="0" name=""/>
        <dsp:cNvSpPr/>
      </dsp:nvSpPr>
      <dsp:spPr>
        <a:xfrm rot="5400000">
          <a:off x="6438071" y="203304"/>
          <a:ext cx="1699658" cy="8631800"/>
        </a:xfrm>
        <a:prstGeom prst="round2SameRect">
          <a:avLst/>
        </a:prstGeom>
        <a:solidFill>
          <a:schemeClr val="accent4">
            <a:tint val="40000"/>
            <a:alpha val="90000"/>
            <a:hueOff val="3137075"/>
            <a:satOff val="-4001"/>
            <a:lumOff val="-1561"/>
            <a:alphaOff val="0"/>
          </a:schemeClr>
        </a:solidFill>
        <a:ln w="19050" cap="rnd" cmpd="sng" algn="ctr">
          <a:solidFill>
            <a:schemeClr val="accent4">
              <a:tint val="40000"/>
              <a:alpha val="90000"/>
              <a:hueOff val="3137075"/>
              <a:satOff val="-4001"/>
              <a:lumOff val="-1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Font typeface="Symbol" panose="05050102010706020507" pitchFamily="18" charset="2"/>
            <a:buChar char=""/>
          </a:pPr>
          <a:r>
            <a:rPr lang="en-US" sz="2000" b="0" kern="1200" dirty="0" err="1">
              <a:latin typeface="Times New Roman" panose="02020603050405020304" pitchFamily="18" charset="0"/>
              <a:cs typeface="Times New Roman" panose="02020603050405020304" pitchFamily="18" charset="0"/>
            </a:rPr>
            <a:t>Tiếp</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nhận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danh</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sách</a:t>
          </a:r>
          <a:r>
            <a:rPr lang="en-US" sz="2000" b="0" kern="1200" dirty="0">
              <a:latin typeface="Times New Roman" panose="02020603050405020304" pitchFamily="18" charset="0"/>
              <a:cs typeface="Times New Roman" panose="02020603050405020304" pitchFamily="18" charset="0"/>
            </a:rPr>
            <a:t> F0, </a:t>
          </a:r>
          <a:r>
            <a:rPr lang="en-US" sz="2000" b="0" kern="1200" dirty="0" err="1">
              <a:latin typeface="Times New Roman" panose="02020603050405020304" pitchFamily="18" charset="0"/>
              <a:cs typeface="Times New Roman" panose="02020603050405020304" pitchFamily="18" charset="0"/>
            </a:rPr>
            <a:t>chăm</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sóc</a:t>
          </a:r>
          <a:r>
            <a:rPr lang="en-US" sz="2000" b="0" kern="1200" dirty="0">
              <a:latin typeface="Times New Roman" panose="02020603050405020304" pitchFamily="18" charset="0"/>
              <a:cs typeface="Times New Roman" panose="02020603050405020304" pitchFamily="18" charset="0"/>
            </a:rPr>
            <a:t> F0</a:t>
          </a:r>
        </a:p>
        <a:p>
          <a:pPr marL="228600" lvl="1" indent="-228600" algn="just" defTabSz="889000">
            <a:lnSpc>
              <a:spcPct val="90000"/>
            </a:lnSpc>
            <a:spcBef>
              <a:spcPct val="0"/>
            </a:spcBef>
            <a:spcAft>
              <a:spcPct val="15000"/>
            </a:spcAft>
            <a:buFont typeface="Symbol" panose="05050102010706020507" pitchFamily="18" charset="2"/>
            <a:buChar char=""/>
          </a:pPr>
          <a:r>
            <a:rPr lang="en-US" sz="2000" b="0" kern="1200" dirty="0" err="1">
              <a:latin typeface="Times New Roman" panose="02020603050405020304" pitchFamily="18" charset="0"/>
              <a:cs typeface="Times New Roman" panose="02020603050405020304" pitchFamily="18" charset="0"/>
            </a:rPr>
            <a:t>Điều</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tra</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dịch</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tễ</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xác</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định</a:t>
          </a:r>
          <a:r>
            <a:rPr lang="en-US" sz="2000" b="0" kern="1200" dirty="0">
              <a:latin typeface="Times New Roman" panose="02020603050405020304" pitchFamily="18" charset="0"/>
              <a:cs typeface="Times New Roman" panose="02020603050405020304" pitchFamily="18" charset="0"/>
            </a:rPr>
            <a:t> F1, </a:t>
          </a:r>
          <a:r>
            <a:rPr lang="en-US" sz="2000" b="0" kern="1200" dirty="0" err="1">
              <a:latin typeface="Times New Roman" panose="02020603050405020304" pitchFamily="18" charset="0"/>
              <a:cs typeface="Times New Roman" panose="02020603050405020304" pitchFamily="18" charset="0"/>
            </a:rPr>
            <a:t>người</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có</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yếu</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tố</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dịch</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tễ</a:t>
          </a:r>
          <a:endParaRPr lang="en-US" sz="2000" b="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Font typeface="Symbol" panose="05050102010706020507" pitchFamily="18" charset="2"/>
            <a:buChar char=""/>
          </a:pPr>
          <a:r>
            <a:rPr lang="en-US" sz="2000" b="0" kern="1200" dirty="0" err="1">
              <a:latin typeface="Times New Roman" panose="02020603050405020304" pitchFamily="18" charset="0"/>
              <a:cs typeface="Times New Roman" panose="02020603050405020304" pitchFamily="18" charset="0"/>
            </a:rPr>
            <a:t>Lập</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danh</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sách</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người</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thuộc</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nhóm</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nguy</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cơ</a:t>
          </a:r>
          <a:endParaRPr lang="en-US" sz="2000" b="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Font typeface="Symbol" panose="05050102010706020507" pitchFamily="18" charset="2"/>
            <a:buChar char=""/>
          </a:pPr>
          <a:r>
            <a:rPr lang="en-US" sz="2000" b="0" kern="1200" dirty="0" err="1">
              <a:latin typeface="Times New Roman" panose="02020603050405020304" pitchFamily="18" charset="0"/>
              <a:cs typeface="Times New Roman" panose="02020603050405020304" pitchFamily="18" charset="0"/>
            </a:rPr>
            <a:t>Tham</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mưu</a:t>
          </a:r>
          <a:r>
            <a:rPr lang="en-US" sz="2000" b="0" kern="1200" dirty="0">
              <a:latin typeface="Times New Roman" panose="02020603050405020304" pitchFamily="18" charset="0"/>
              <a:cs typeface="Times New Roman" panose="02020603050405020304" pitchFamily="18" charset="0"/>
            </a:rPr>
            <a:t> </a:t>
          </a:r>
          <a:r>
            <a:rPr lang="en-US" sz="2000" b="0" kern="1200">
              <a:latin typeface="Times New Roman" panose="02020603050405020304" pitchFamily="18" charset="0"/>
              <a:cs typeface="Times New Roman" panose="02020603050405020304" pitchFamily="18" charset="0"/>
            </a:rPr>
            <a:t>BCĐ PCD 34 phường </a:t>
          </a:r>
          <a:r>
            <a:rPr lang="en-US" sz="2000" b="0" kern="1200" dirty="0" err="1">
              <a:latin typeface="Times New Roman" panose="02020603050405020304" pitchFamily="18" charset="0"/>
              <a:cs typeface="Times New Roman" panose="02020603050405020304" pitchFamily="18" charset="0"/>
            </a:rPr>
            <a:t>phạm</a:t>
          </a:r>
          <a:r>
            <a:rPr lang="en-US" sz="2000" b="0" kern="1200" dirty="0">
              <a:latin typeface="Times New Roman" panose="02020603050405020304" pitchFamily="18" charset="0"/>
              <a:cs typeface="Times New Roman" panose="02020603050405020304" pitchFamily="18" charset="0"/>
            </a:rPr>
            <a:t> vi </a:t>
          </a:r>
          <a:r>
            <a:rPr lang="en-US" sz="2000" b="0" kern="1200" dirty="0" err="1">
              <a:latin typeface="Times New Roman" panose="02020603050405020304" pitchFamily="18" charset="0"/>
              <a:cs typeface="Times New Roman" panose="02020603050405020304" pitchFamily="18" charset="0"/>
            </a:rPr>
            <a:t>điều</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tra</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dịch</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tễ</a:t>
          </a:r>
          <a:r>
            <a:rPr lang="en-US" sz="2000" b="0" kern="1200" dirty="0">
              <a:latin typeface="Times New Roman" panose="02020603050405020304" pitchFamily="18" charset="0"/>
              <a:cs typeface="Times New Roman" panose="02020603050405020304" pitchFamily="18" charset="0"/>
            </a:rPr>
            <a:t>.</a:t>
          </a:r>
        </a:p>
      </dsp:txBody>
      <dsp:txXfrm rot="-5400000">
        <a:off x="2972000" y="3752345"/>
        <a:ext cx="8548830" cy="1533718"/>
      </dsp:txXfrm>
    </dsp:sp>
    <dsp:sp modelId="{37D17227-2FC9-475C-81B8-63874FDED326}">
      <dsp:nvSpPr>
        <dsp:cNvPr id="0" name=""/>
        <dsp:cNvSpPr/>
      </dsp:nvSpPr>
      <dsp:spPr>
        <a:xfrm>
          <a:off x="9516" y="3664978"/>
          <a:ext cx="2948312" cy="1708452"/>
        </a:xfrm>
        <a:prstGeom prst="roundRect">
          <a:avLst/>
        </a:prstGeom>
        <a:solidFill>
          <a:schemeClr val="accent4"/>
        </a:solidFill>
        <a:ln w="28575" cap="rnd"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b="1" kern="1200" dirty="0" err="1">
              <a:solidFill>
                <a:schemeClr val="bg1">
                  <a:lumMod val="95000"/>
                  <a:lumOff val="5000"/>
                </a:schemeClr>
              </a:solidFill>
              <a:latin typeface="Times New Roman" panose="02020603050405020304" pitchFamily="18" charset="0"/>
              <a:cs typeface="Times New Roman" panose="02020603050405020304" pitchFamily="18" charset="0"/>
            </a:rPr>
            <a:t>Trạm</a:t>
          </a:r>
          <a:r>
            <a:rPr lang="en-US" sz="2400" b="1" kern="1200" dirty="0">
              <a:solidFill>
                <a:schemeClr val="bg1">
                  <a:lumMod val="95000"/>
                  <a:lumOff val="5000"/>
                </a:schemeClr>
              </a:solidFill>
              <a:latin typeface="Times New Roman" panose="02020603050405020304" pitchFamily="18" charset="0"/>
              <a:cs typeface="Times New Roman" panose="02020603050405020304" pitchFamily="18" charset="0"/>
            </a:rPr>
            <a:t> Y </a:t>
          </a:r>
          <a:r>
            <a:rPr lang="en-US" sz="2400" b="1" kern="1200" dirty="0" err="1">
              <a:solidFill>
                <a:schemeClr val="bg1">
                  <a:lumMod val="95000"/>
                  <a:lumOff val="5000"/>
                </a:schemeClr>
              </a:solidFill>
              <a:latin typeface="Times New Roman" panose="02020603050405020304" pitchFamily="18" charset="0"/>
              <a:cs typeface="Times New Roman" panose="02020603050405020304" pitchFamily="18" charset="0"/>
            </a:rPr>
            <a:t>tế</a:t>
          </a:r>
          <a:r>
            <a:rPr lang="en-US" sz="2400" b="1" kern="12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400" b="1" kern="1200" dirty="0" err="1">
              <a:solidFill>
                <a:schemeClr val="bg1">
                  <a:lumMod val="95000"/>
                  <a:lumOff val="5000"/>
                </a:schemeClr>
              </a:solidFill>
              <a:latin typeface="Times New Roman" panose="02020603050405020304" pitchFamily="18" charset="0"/>
              <a:cs typeface="Times New Roman" panose="02020603050405020304" pitchFamily="18" charset="0"/>
            </a:rPr>
            <a:t>Trạm</a:t>
          </a:r>
          <a:r>
            <a:rPr lang="en-US" sz="2400" b="1" kern="1200" dirty="0">
              <a:solidFill>
                <a:schemeClr val="bg1">
                  <a:lumMod val="95000"/>
                  <a:lumOff val="5000"/>
                </a:schemeClr>
              </a:solidFill>
              <a:latin typeface="Times New Roman" panose="02020603050405020304" pitchFamily="18" charset="0"/>
              <a:cs typeface="Times New Roman" panose="02020603050405020304" pitchFamily="18" charset="0"/>
            </a:rPr>
            <a:t> Y </a:t>
          </a:r>
          <a:r>
            <a:rPr lang="en-US" sz="2400" b="1" kern="1200" dirty="0" err="1">
              <a:solidFill>
                <a:schemeClr val="bg1">
                  <a:lumMod val="95000"/>
                  <a:lumOff val="5000"/>
                </a:schemeClr>
              </a:solidFill>
              <a:latin typeface="Times New Roman" panose="02020603050405020304" pitchFamily="18" charset="0"/>
              <a:cs typeface="Times New Roman" panose="02020603050405020304" pitchFamily="18" charset="0"/>
            </a:rPr>
            <a:t>tế</a:t>
          </a:r>
          <a:r>
            <a:rPr lang="en-US" sz="2400" b="1" kern="12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400" b="1" kern="1200" dirty="0" err="1">
              <a:solidFill>
                <a:schemeClr val="bg1">
                  <a:lumMod val="95000"/>
                  <a:lumOff val="5000"/>
                </a:schemeClr>
              </a:solidFill>
              <a:latin typeface="Times New Roman" panose="02020603050405020304" pitchFamily="18" charset="0"/>
              <a:cs typeface="Times New Roman" panose="02020603050405020304" pitchFamily="18" charset="0"/>
            </a:rPr>
            <a:t>lưu</a:t>
          </a:r>
          <a:r>
            <a:rPr lang="en-US" sz="2400" b="1" kern="12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400" b="1" kern="1200" dirty="0" err="1">
              <a:solidFill>
                <a:schemeClr val="bg1">
                  <a:lumMod val="95000"/>
                  <a:lumOff val="5000"/>
                </a:schemeClr>
              </a:solidFill>
              <a:latin typeface="Times New Roman" panose="02020603050405020304" pitchFamily="18" charset="0"/>
              <a:cs typeface="Times New Roman" panose="02020603050405020304" pitchFamily="18" charset="0"/>
            </a:rPr>
            <a:t>động</a:t>
          </a:r>
          <a:endParaRPr lang="en-US" sz="2400" b="1" kern="1200" dirty="0">
            <a:solidFill>
              <a:schemeClr val="bg1">
                <a:lumMod val="95000"/>
                <a:lumOff val="5000"/>
              </a:schemeClr>
            </a:solidFill>
            <a:latin typeface="Times New Roman" panose="02020603050405020304" pitchFamily="18" charset="0"/>
            <a:cs typeface="Times New Roman" panose="02020603050405020304" pitchFamily="18" charset="0"/>
          </a:endParaRPr>
        </a:p>
      </dsp:txBody>
      <dsp:txXfrm>
        <a:off x="92916" y="3748378"/>
        <a:ext cx="2781512" cy="1541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178E8-0086-4957-8BC7-DEBB2CBDA0E9}">
      <dsp:nvSpPr>
        <dsp:cNvPr id="0" name=""/>
        <dsp:cNvSpPr/>
      </dsp:nvSpPr>
      <dsp:spPr>
        <a:xfrm>
          <a:off x="4877" y="770667"/>
          <a:ext cx="2839417" cy="1135766"/>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Thông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báo</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Trạm</a:t>
          </a:r>
          <a:r>
            <a:rPr lang="en-US" sz="2500" kern="1200" dirty="0">
              <a:latin typeface="Times New Roman" panose="02020603050405020304" pitchFamily="18" charset="0"/>
              <a:cs typeface="Times New Roman" panose="02020603050405020304" pitchFamily="18" charset="0"/>
            </a:rPr>
            <a:t> Y </a:t>
          </a:r>
          <a:r>
            <a:rPr lang="en-US" sz="2500" kern="1200" dirty="0" err="1">
              <a:latin typeface="Times New Roman" panose="02020603050405020304" pitchFamily="18" charset="0"/>
              <a:cs typeface="Times New Roman" panose="02020603050405020304" pitchFamily="18" charset="0"/>
            </a:rPr>
            <a:t>tế</a:t>
          </a:r>
          <a:r>
            <a:rPr lang="en-US" sz="2500" kern="1200" dirty="0">
              <a:latin typeface="Times New Roman" panose="02020603050405020304" pitchFamily="18" charset="0"/>
              <a:cs typeface="Times New Roman" panose="02020603050405020304" pitchFamily="18" charset="0"/>
            </a:rPr>
            <a:t> </a:t>
          </a:r>
          <a:r>
            <a:rPr lang="en-US" sz="2500" kern="1200" err="1">
              <a:latin typeface="Times New Roman" panose="02020603050405020304" pitchFamily="18" charset="0"/>
              <a:cs typeface="Times New Roman" panose="02020603050405020304" pitchFamily="18" charset="0"/>
            </a:rPr>
            <a:t>cấp</a:t>
          </a:r>
          <a:r>
            <a:rPr lang="en-US" sz="2500" kern="1200">
              <a:latin typeface="Times New Roman" panose="02020603050405020304" pitchFamily="18" charset="0"/>
              <a:cs typeface="Times New Roman" panose="02020603050405020304" pitchFamily="18" charset="0"/>
            </a:rPr>
            <a:t> phường</a:t>
          </a:r>
          <a:endParaRPr lang="en-US" sz="2500" kern="1200" dirty="0">
            <a:latin typeface="Times New Roman" panose="02020603050405020304" pitchFamily="18" charset="0"/>
            <a:cs typeface="Times New Roman" panose="02020603050405020304" pitchFamily="18" charset="0"/>
          </a:endParaRPr>
        </a:p>
      </dsp:txBody>
      <dsp:txXfrm>
        <a:off x="572760" y="770667"/>
        <a:ext cx="1703651" cy="1135766"/>
      </dsp:txXfrm>
    </dsp:sp>
    <dsp:sp modelId="{0E60EF3F-B4A8-47AB-AEBC-FB2A9CA7E255}">
      <dsp:nvSpPr>
        <dsp:cNvPr id="0" name=""/>
        <dsp:cNvSpPr/>
      </dsp:nvSpPr>
      <dsp:spPr>
        <a:xfrm>
          <a:off x="2560353" y="770667"/>
          <a:ext cx="2839417" cy="1135766"/>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Xử</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lý</a:t>
          </a:r>
          <a:r>
            <a:rPr lang="en-US" sz="2500" kern="1200" dirty="0">
              <a:latin typeface="Times New Roman" panose="02020603050405020304" pitchFamily="18" charset="0"/>
              <a:cs typeface="Times New Roman" panose="02020603050405020304" pitchFamily="18" charset="0"/>
            </a:rPr>
            <a:t> F0</a:t>
          </a:r>
        </a:p>
      </dsp:txBody>
      <dsp:txXfrm>
        <a:off x="3128236" y="770667"/>
        <a:ext cx="1703651" cy="1135766"/>
      </dsp:txXfrm>
    </dsp:sp>
    <dsp:sp modelId="{CA7411E0-798C-446A-9857-43FBD5F1C628}">
      <dsp:nvSpPr>
        <dsp:cNvPr id="0" name=""/>
        <dsp:cNvSpPr/>
      </dsp:nvSpPr>
      <dsp:spPr>
        <a:xfrm>
          <a:off x="5115829" y="770667"/>
          <a:ext cx="2839417" cy="1135766"/>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Xử</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lý</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người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tiếp</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xúc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gần</a:t>
          </a:r>
          <a:r>
            <a:rPr lang="en-US" sz="2500" kern="1200" dirty="0">
              <a:latin typeface="Times New Roman" panose="02020603050405020304" pitchFamily="18" charset="0"/>
              <a:cs typeface="Times New Roman" panose="02020603050405020304" pitchFamily="18" charset="0"/>
            </a:rPr>
            <a:t> (F1)</a:t>
          </a:r>
        </a:p>
      </dsp:txBody>
      <dsp:txXfrm>
        <a:off x="5683712" y="770667"/>
        <a:ext cx="1703651" cy="1135766"/>
      </dsp:txXfrm>
    </dsp:sp>
    <dsp:sp modelId="{77B341B3-6D06-448F-87A6-BA3DCCCA6189}">
      <dsp:nvSpPr>
        <dsp:cNvPr id="0" name=""/>
        <dsp:cNvSpPr/>
      </dsp:nvSpPr>
      <dsp:spPr>
        <a:xfrm>
          <a:off x="7671304" y="770667"/>
          <a:ext cx="2839417" cy="1135766"/>
        </a:xfrm>
        <a:prstGeom prst="chevron">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Vệ</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sinh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khử</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khuẩn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lớp</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học</a:t>
          </a:r>
          <a:endParaRPr lang="en-US" sz="2500" kern="1200" dirty="0">
            <a:latin typeface="Times New Roman" panose="02020603050405020304" pitchFamily="18" charset="0"/>
            <a:cs typeface="Times New Roman" panose="02020603050405020304" pitchFamily="18" charset="0"/>
          </a:endParaRPr>
        </a:p>
      </dsp:txBody>
      <dsp:txXfrm>
        <a:off x="8239187" y="770667"/>
        <a:ext cx="1703651" cy="1135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D3F66-90B8-45C2-A0DD-E6FA449B6D01}">
      <dsp:nvSpPr>
        <dsp:cNvPr id="0" name=""/>
        <dsp:cNvSpPr/>
      </dsp:nvSpPr>
      <dsp:spPr>
        <a:xfrm>
          <a:off x="0" y="0"/>
          <a:ext cx="6658251" cy="7856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Times New Roman" panose="02020603050405020304" pitchFamily="18" charset="0"/>
              <a:cs typeface="Times New Roman" panose="02020603050405020304" pitchFamily="18" charset="0"/>
            </a:rPr>
            <a:t>Khử</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khuẩn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khi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học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sinh</a:t>
          </a:r>
          <a:r>
            <a:rPr lang="en-US" sz="2400" b="1" kern="1200" dirty="0">
              <a:latin typeface="Times New Roman" panose="02020603050405020304" pitchFamily="18" charset="0"/>
              <a:cs typeface="Times New Roman" panose="02020603050405020304" pitchFamily="18" charset="0"/>
            </a:rPr>
            <a:t> </a:t>
          </a:r>
          <a:r>
            <a:rPr lang="en-US" sz="2400" b="1" kern="1200" err="1">
              <a:latin typeface="Times New Roman" panose="02020603050405020304" pitchFamily="18" charset="0"/>
              <a:cs typeface="Times New Roman" panose="02020603050405020304" pitchFamily="18" charset="0"/>
            </a:rPr>
            <a:t>đi</a:t>
          </a:r>
          <a:r>
            <a:rPr lang="en-US" sz="2400" b="1" kern="1200">
              <a:latin typeface="Times New Roman" panose="02020603050405020304" pitchFamily="18" charset="0"/>
              <a:cs typeface="Times New Roman" panose="02020603050405020304" pitchFamily="18" charset="0"/>
            </a:rPr>
            <a:t> học</a:t>
          </a:r>
          <a:endParaRPr lang="en-US" sz="2400" kern="1200" dirty="0">
            <a:latin typeface="Times New Roman" panose="02020603050405020304" pitchFamily="18" charset="0"/>
            <a:cs typeface="Times New Roman" panose="02020603050405020304" pitchFamily="18" charset="0"/>
          </a:endParaRPr>
        </a:p>
      </dsp:txBody>
      <dsp:txXfrm>
        <a:off x="38351" y="38351"/>
        <a:ext cx="6581549" cy="708913"/>
      </dsp:txXfrm>
    </dsp:sp>
    <dsp:sp modelId="{2F56804F-2F27-439D-A3A4-4392E04F33F6}">
      <dsp:nvSpPr>
        <dsp:cNvPr id="0" name=""/>
        <dsp:cNvSpPr/>
      </dsp:nvSpPr>
      <dsp:spPr>
        <a:xfrm>
          <a:off x="0" y="786532"/>
          <a:ext cx="6658251" cy="4851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400" tIns="30480" rIns="170688" bIns="30480" numCol="1" spcCol="1270" anchor="t" anchorCtr="0">
          <a:noAutofit/>
        </a:bodyPr>
        <a:lstStyle/>
        <a:p>
          <a:pPr marL="228600" lvl="1" indent="-228600" algn="just" defTabSz="1066800">
            <a:lnSpc>
              <a:spcPct val="90000"/>
            </a:lnSpc>
            <a:spcBef>
              <a:spcPct val="0"/>
            </a:spcBef>
            <a:spcAft>
              <a:spcPct val="20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Bàn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ghế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nắm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vịn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r>
            <a:rPr lang="en-US" sz="2400" kern="1200" dirty="0">
              <a:latin typeface="Times New Roman" panose="02020603050405020304" pitchFamily="18" charset="0"/>
              <a:cs typeface="Times New Roman" panose="02020603050405020304" pitchFamily="18" charset="0"/>
            </a:rPr>
            <a:t> thang, </a:t>
          </a: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vịn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lan</a:t>
          </a:r>
          <a:r>
            <a:rPr lang="en-US" sz="2400" kern="1200" dirty="0">
              <a:latin typeface="Times New Roman" panose="02020603050405020304" pitchFamily="18" charset="0"/>
              <a:cs typeface="Times New Roman" panose="02020603050405020304" pitchFamily="18" charset="0"/>
            </a:rPr>
            <a:t> can, </a:t>
          </a:r>
          <a:r>
            <a:rPr lang="en-US" sz="2400" kern="1200" dirty="0" err="1">
              <a:latin typeface="Times New Roman" panose="02020603050405020304" pitchFamily="18" charset="0"/>
              <a:cs typeface="Times New Roman" panose="02020603050405020304" pitchFamily="18" charset="0"/>
            </a:rPr>
            <a:t>nút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bấm</a:t>
          </a:r>
          <a:r>
            <a:rPr lang="en-US" sz="2400" kern="1200" dirty="0">
              <a:latin typeface="Times New Roman" panose="02020603050405020304" pitchFamily="18" charset="0"/>
              <a:cs typeface="Times New Roman" panose="02020603050405020304" pitchFamily="18" charset="0"/>
            </a:rPr>
            <a:t> thang </a:t>
          </a:r>
          <a:r>
            <a:rPr lang="en-US" sz="2400" kern="1200" dirty="0" err="1">
              <a:latin typeface="Times New Roman" panose="02020603050405020304" pitchFamily="18" charset="0"/>
              <a:cs typeface="Times New Roman" panose="02020603050405020304" pitchFamily="18" charset="0"/>
            </a:rPr>
            <a:t>máy</a:t>
          </a:r>
          <a:r>
            <a:rPr lang="en-US" sz="2400" kern="1200" dirty="0">
              <a:latin typeface="Times New Roman" panose="02020603050405020304" pitchFamily="18" charset="0"/>
              <a:cs typeface="Times New Roman" panose="02020603050405020304" pitchFamily="18" charset="0"/>
            </a:rPr>
            <a:t> (02 </a:t>
          </a:r>
          <a:r>
            <a:rPr lang="en-US" sz="2400" kern="1200" dirty="0" err="1">
              <a:latin typeface="Times New Roman" panose="02020603050405020304" pitchFamily="18" charset="0"/>
              <a:cs typeface="Times New Roman" panose="02020603050405020304" pitchFamily="18" charset="0"/>
            </a:rPr>
            <a:t>lần</a:t>
          </a:r>
          <a:r>
            <a:rPr lang="en-US" sz="2400" kern="1200" dirty="0">
              <a:latin typeface="Times New Roman" panose="02020603050405020304" pitchFamily="18" charset="0"/>
              <a:cs typeface="Times New Roman" panose="02020603050405020304" pitchFamily="18" charset="0"/>
            </a:rPr>
            <a:t>/</a:t>
          </a:r>
          <a:r>
            <a:rPr lang="en-US" sz="2400" kern="1200" dirty="0" err="1">
              <a:latin typeface="Times New Roman" panose="02020603050405020304" pitchFamily="18" charset="0"/>
              <a:cs typeface="Times New Roman" panose="02020603050405020304" pitchFamily="18" charset="0"/>
            </a:rPr>
            <a:t>ngày</a:t>
          </a:r>
          <a:r>
            <a:rPr lang="en-US" sz="2400" kern="1200" dirty="0">
              <a:latin typeface="Times New Roman" panose="02020603050405020304" pitchFamily="18" charset="0"/>
              <a:cs typeface="Times New Roman" panose="02020603050405020304" pitchFamily="18" charset="0"/>
            </a:rPr>
            <a:t>).</a:t>
          </a:r>
        </a:p>
        <a:p>
          <a:pPr marL="228600" lvl="1" indent="-228600" algn="just" defTabSz="1066800">
            <a:lnSpc>
              <a:spcPct val="90000"/>
            </a:lnSpc>
            <a:spcBef>
              <a:spcPct val="0"/>
            </a:spcBef>
            <a:spcAft>
              <a:spcPct val="20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Sàn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phòng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phòng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chức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năng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sinh</a:t>
          </a:r>
          <a:r>
            <a:rPr lang="en-US" sz="2400" kern="1200" dirty="0">
              <a:latin typeface="Times New Roman" panose="02020603050405020304" pitchFamily="18" charset="0"/>
              <a:cs typeface="Times New Roman" panose="02020603050405020304" pitchFamily="18" charset="0"/>
            </a:rPr>
            <a:t>...(01 </a:t>
          </a:r>
          <a:r>
            <a:rPr lang="en-US" sz="2400" kern="1200" dirty="0" err="1">
              <a:latin typeface="Times New Roman" panose="02020603050405020304" pitchFamily="18" charset="0"/>
              <a:cs typeface="Times New Roman" panose="02020603050405020304" pitchFamily="18" charset="0"/>
            </a:rPr>
            <a:t>lần</a:t>
          </a:r>
          <a:r>
            <a:rPr lang="en-US" sz="2400" kern="1200" dirty="0">
              <a:latin typeface="Times New Roman" panose="02020603050405020304" pitchFamily="18" charset="0"/>
              <a:cs typeface="Times New Roman" panose="02020603050405020304" pitchFamily="18" charset="0"/>
            </a:rPr>
            <a:t>/</a:t>
          </a:r>
          <a:r>
            <a:rPr lang="en-US" sz="2400" kern="1200" dirty="0" err="1">
              <a:latin typeface="Times New Roman" panose="02020603050405020304" pitchFamily="18" charset="0"/>
              <a:cs typeface="Times New Roman" panose="02020603050405020304" pitchFamily="18" charset="0"/>
            </a:rPr>
            <a:t>ngày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hoặc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a:t>
          </a:r>
        </a:p>
        <a:p>
          <a:pPr marL="228600" lvl="1" indent="-228600" algn="just" defTabSz="1066800">
            <a:lnSpc>
              <a:spcPct val="90000"/>
            </a:lnSpc>
            <a:spcBef>
              <a:spcPct val="0"/>
            </a:spcBef>
            <a:spcAft>
              <a:spcPct val="20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mỗi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buổi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hoặc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thấy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bẩn</a:t>
          </a:r>
          <a:r>
            <a:rPr lang="en-US" sz="2400" kern="1200" dirty="0">
              <a:latin typeface="Times New Roman" panose="02020603050405020304" pitchFamily="18" charset="0"/>
              <a:cs typeface="Times New Roman" panose="02020603050405020304" pitchFamily="18" charset="0"/>
            </a:rPr>
            <a:t>. </a:t>
          </a:r>
        </a:p>
        <a:p>
          <a:pPr marL="228600" lvl="1" indent="-228600" algn="just" defTabSz="1066800">
            <a:lnSpc>
              <a:spcPct val="90000"/>
            </a:lnSpc>
            <a:spcBef>
              <a:spcPct val="0"/>
            </a:spcBef>
            <a:spcAft>
              <a:spcPct val="20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nắm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vịn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ghế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ngồi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sổ</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sàn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đón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sinh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mỗi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chuyến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đón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sinh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nếu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a:t>
          </a:r>
        </a:p>
        <a:p>
          <a:pPr marL="228600" lvl="1" indent="-228600" algn="just" defTabSz="1066800">
            <a:lnSpc>
              <a:spcPct val="90000"/>
            </a:lnSpc>
            <a:spcBef>
              <a:spcPct val="0"/>
            </a:spcBef>
            <a:spcAft>
              <a:spcPct val="20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Hạn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đồ</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cụ</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bằng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vật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khuẩn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latin typeface="Times New Roman" panose="02020603050405020304" pitchFamily="18" charset="0"/>
              <a:cs typeface="Times New Roman" panose="02020603050405020304" pitchFamily="18" charset="0"/>
            </a:rPr>
            <a:t>Bố trí đủ thùng đựng rác, thu gom, xử lý hàng ngày</a:t>
          </a:r>
        </a:p>
      </dsp:txBody>
      <dsp:txXfrm>
        <a:off x="0" y="786532"/>
        <a:ext cx="6658251" cy="48513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E4843-673D-4CE2-B9F4-648A1080159D}"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DF904-103D-4DFC-B793-48C7463BEC1A}" type="slidenum">
              <a:rPr lang="en-US" smtClean="0"/>
              <a:t>‹#›</a:t>
            </a:fld>
            <a:endParaRPr lang="en-US"/>
          </a:p>
        </p:txBody>
      </p:sp>
    </p:spTree>
    <p:extLst>
      <p:ext uri="{BB962C8B-B14F-4D97-AF65-F5344CB8AC3E}">
        <p14:creationId xmlns:p14="http://schemas.microsoft.com/office/powerpoint/2010/main" val="406594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F6973E-7066-496A-AB9A-0E369677CF59}"/>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92F47914-B754-41D9-9783-9DE54ABA32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94F9510A-61EC-433C-92EA-6D211A5570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E35FE60-DF4B-4898-A745-FE32BFA31566}"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vi-VN"/>
              <a:t>Bấm để sửa kiểu tiêu đề Bản cái</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233850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5" name="Date Placeholder 4"/>
          <p:cNvSpPr>
            <a:spLocks noGrp="1"/>
          </p:cNvSpPr>
          <p:nvPr>
            <p:ph type="dt" sz="half" idx="10"/>
          </p:nvPr>
        </p:nvSpPr>
        <p:spPr/>
        <p:txBody>
          <a:bodyPr/>
          <a:lstStyle/>
          <a:p>
            <a:fld id="{2939BC22-4E9A-49C7-A468-7F0DA6BFEDFC}"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245941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vi-VN"/>
              <a:t>Bấm để sửa kiểu tiêu đề Bản cái</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4" name="Date Placeholder 3"/>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209962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vi-VN"/>
              <a:t>Bấm để sửa kiểu tiêu đề Bản cái</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vi-VN"/>
              <a:t>Chỉnh sửa kiểu văn bản của Bản cái</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4" name="Date Placeholder 3"/>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97E8-3957-4202-BEB1-FC7AF8334AF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65612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Chỉnh sửa kiểu văn bản của Bản cái</a:t>
            </a:r>
          </a:p>
        </p:txBody>
      </p:sp>
      <p:sp>
        <p:nvSpPr>
          <p:cNvPr id="4" name="Date Placeholder 3"/>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228762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vi-VN"/>
              <a:t>Bấm để sửa kiểu tiêu đề Bản cái</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39BC22-4E9A-49C7-A468-7F0DA6BFEDFC}" type="datetimeFigureOut">
              <a:rPr lang="en-US" smtClean="0"/>
              <a:t>3/2/2022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1779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vi-VN"/>
              <a:t>Bấm để sửa kiểu tiêu đề Bản cái</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39BC22-4E9A-49C7-A468-7F0DA6BFEDFC}" type="datetimeFigureOut">
              <a:rPr lang="en-US" smtClean="0"/>
              <a:t>3/2/2022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238852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nchorCtr="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2146425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vi-VN"/>
              <a:t>Bấm để sửa kiểu tiêu đề Bản cái</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188989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3"/>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123050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Chỉnh sửa kiểu văn bản của Bản cái</a:t>
            </a:r>
          </a:p>
        </p:txBody>
      </p:sp>
      <p:sp>
        <p:nvSpPr>
          <p:cNvPr id="4" name="Date Placeholder 3"/>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200346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2939BC22-4E9A-49C7-A468-7F0DA6BFEDFC}"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19433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2939BC22-4E9A-49C7-A468-7F0DA6BFEDFC}"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229970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7" name="Date Placeholder 2"/>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234475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121688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vi-VN"/>
              <a:t>Bấm để sửa kiểu tiêu đề Bản cái</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7" name="Date Placeholder 4"/>
          <p:cNvSpPr>
            <a:spLocks noGrp="1"/>
          </p:cNvSpPr>
          <p:nvPr>
            <p:ph type="dt" sz="half" idx="10"/>
          </p:nvPr>
        </p:nvSpPr>
        <p:spPr/>
        <p:txBody>
          <a:bodyPr/>
          <a:lstStyle/>
          <a:p>
            <a:fld id="{2939BC22-4E9A-49C7-A468-7F0DA6BFEDFC}" type="datetimeFigureOut">
              <a:rPr lang="en-US" smtClean="0"/>
              <a:t>3/2/2022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324176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5" name="Date Placeholder 4"/>
          <p:cNvSpPr>
            <a:spLocks noGrp="1"/>
          </p:cNvSpPr>
          <p:nvPr>
            <p:ph type="dt" sz="half" idx="10"/>
          </p:nvPr>
        </p:nvSpPr>
        <p:spPr/>
        <p:txBody>
          <a:bodyPr/>
          <a:lstStyle/>
          <a:p>
            <a:fld id="{2939BC22-4E9A-49C7-A468-7F0DA6BFEDFC}"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76540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vi-VN"/>
              <a:t>Bấm để sửa kiểu tiêu đề Bản cái</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939BC22-4E9A-49C7-A468-7F0DA6BFEDFC}" type="datetimeFigureOut">
              <a:rPr lang="en-US" smtClean="0"/>
              <a:t>3/2/2022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5C897E8-3957-4202-BEB1-FC7AF8334AFA}" type="slidenum">
              <a:rPr lang="en-US" smtClean="0"/>
              <a:t>‹#›</a:t>
            </a:fld>
            <a:endParaRPr lang="en-US"/>
          </a:p>
        </p:txBody>
      </p:sp>
    </p:spTree>
    <p:extLst>
      <p:ext uri="{BB962C8B-B14F-4D97-AF65-F5344CB8AC3E}">
        <p14:creationId xmlns:p14="http://schemas.microsoft.com/office/powerpoint/2010/main" val="4184878984"/>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AA89-E605-41B0-A62E-603F83C2D179}"/>
              </a:ext>
            </a:extLst>
          </p:cNvPr>
          <p:cNvSpPr>
            <a:spLocks noGrp="1"/>
          </p:cNvSpPr>
          <p:nvPr>
            <p:ph type="ctrTitle"/>
          </p:nvPr>
        </p:nvSpPr>
        <p:spPr>
          <a:xfrm>
            <a:off x="213064" y="1731146"/>
            <a:ext cx="11978936" cy="3580441"/>
          </a:xfrm>
        </p:spPr>
        <p:txBody>
          <a:bodyPr>
            <a:normAutofit fontScale="90000"/>
          </a:bodyPr>
          <a:lstStyle/>
          <a:p>
            <a:pPr algn="ctr"/>
            <a:br>
              <a:rPr lang="vi-VN" b="1" dirty="0">
                <a:latin typeface="Times New Roman" panose="02020603050405020304" pitchFamily="18" charset="0"/>
                <a:cs typeface="Times New Roman" panose="02020603050405020304" pitchFamily="18" charset="0"/>
              </a:rPr>
            </a:br>
            <a:r>
              <a:rPr lang="vi-VN" sz="7300" b="1" dirty="0">
                <a:solidFill>
                  <a:schemeClr val="bg1"/>
                </a:solidFill>
                <a:latin typeface="Times New Roman" panose="02020603050405020304" pitchFamily="18" charset="0"/>
                <a:cs typeface="Times New Roman" panose="02020603050405020304" pitchFamily="18" charset="0"/>
              </a:rPr>
              <a:t>TẬP HUẤN</a:t>
            </a:r>
            <a:br>
              <a:rPr lang="vi-VN" b="1">
                <a:solidFill>
                  <a:schemeClr val="bg1"/>
                </a:solidFill>
                <a:latin typeface="Times New Roman" panose="02020603050405020304" pitchFamily="18" charset="0"/>
                <a:cs typeface="Times New Roman" panose="02020603050405020304" pitchFamily="18" charset="0"/>
              </a:rPr>
            </a:br>
            <a:r>
              <a:rPr lang="en-US" sz="5600" b="1">
                <a:solidFill>
                  <a:schemeClr val="bg1"/>
                </a:solidFill>
                <a:latin typeface="Times New Roman" panose="02020603050405020304" pitchFamily="18" charset="0"/>
                <a:cs typeface="Times New Roman" panose="02020603050405020304" pitchFamily="18" charset="0"/>
              </a:rPr>
              <a:t>CÔNG TÁC PHÒNG, CHỐNG DỊCH COVID-19 TẠI CÁC C</a:t>
            </a:r>
            <a:r>
              <a:rPr lang="vi-VN" sz="5600" b="1">
                <a:solidFill>
                  <a:schemeClr val="bg1"/>
                </a:solidFill>
                <a:latin typeface="Times New Roman" panose="02020603050405020304" pitchFamily="18" charset="0"/>
                <a:cs typeface="Times New Roman" panose="02020603050405020304" pitchFamily="18" charset="0"/>
              </a:rPr>
              <a:t>Ơ</a:t>
            </a:r>
            <a:r>
              <a:rPr lang="en-US" sz="5600" b="1">
                <a:solidFill>
                  <a:schemeClr val="bg1"/>
                </a:solidFill>
                <a:latin typeface="Times New Roman" panose="02020603050405020304" pitchFamily="18" charset="0"/>
                <a:cs typeface="Times New Roman" panose="02020603050405020304" pitchFamily="18" charset="0"/>
              </a:rPr>
              <a:t> SỞ GIÁO DỤC TRÊN ĐỊA BÀN THÀNH PHỐ THỦ ĐỨC</a:t>
            </a:r>
            <a:endParaRPr lang="en-US" sz="56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98863" y="338142"/>
            <a:ext cx="8756687" cy="707886"/>
          </a:xfrm>
          <a:prstGeom prst="rect">
            <a:avLst/>
          </a:prstGeom>
        </p:spPr>
        <p:txBody>
          <a:bodyPr wrap="square">
            <a:spAutoFit/>
          </a:bodyPr>
          <a:lstStyle/>
          <a:p>
            <a:pPr algn="ctr"/>
            <a:r>
              <a:rPr lang="en-US" sz="2000" b="1" dirty="0">
                <a:solidFill>
                  <a:schemeClr val="accent1">
                    <a:lumMod val="75000"/>
                  </a:schemeClr>
                </a:solidFill>
                <a:latin typeface="Times New Roman" pitchFamily="18" charset="0"/>
                <a:cs typeface="Times New Roman" pitchFamily="18" charset="0"/>
              </a:rPr>
              <a:t>SỞ Y TẾ TP.HỒ CHÍ MINH</a:t>
            </a:r>
          </a:p>
          <a:p>
            <a:pPr algn="ctr"/>
            <a:r>
              <a:rPr lang="en-US" sz="2000" b="1">
                <a:solidFill>
                  <a:schemeClr val="accent1">
                    <a:lumMod val="75000"/>
                  </a:schemeClr>
                </a:solidFill>
                <a:latin typeface="Times New Roman" pitchFamily="18" charset="0"/>
                <a:cs typeface="Times New Roman" pitchFamily="18" charset="0"/>
              </a:rPr>
              <a:t> TRUNG TÂM Y TẾ THÀNH PHỐ THỦ ĐỨC</a:t>
            </a:r>
            <a:endParaRPr lang="en-US" sz="2000" b="1" dirty="0">
              <a:solidFill>
                <a:schemeClr val="accent1">
                  <a:lumMod val="75000"/>
                </a:schemeClr>
              </a:solidFill>
              <a:latin typeface="Times New Roman" pitchFamily="18" charset="0"/>
              <a:cs typeface="Times New Roman" pitchFamily="18" charset="0"/>
            </a:endParaRPr>
          </a:p>
        </p:txBody>
      </p:sp>
      <p:pic>
        <p:nvPicPr>
          <p:cNvPr id="5" name="Hình ảnh 4">
            <a:extLst>
              <a:ext uri="{FF2B5EF4-FFF2-40B4-BE49-F238E27FC236}">
                <a16:creationId xmlns:a16="http://schemas.microsoft.com/office/drawing/2014/main" id="{E2F10D1B-0543-42DE-82D6-F0E880B5E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55" y="121717"/>
            <a:ext cx="2133600" cy="2143125"/>
          </a:xfrm>
          <a:prstGeom prst="ellipse">
            <a:avLst/>
          </a:prstGeom>
          <a:ln w="63500" cap="rnd">
            <a:solidFill>
              <a:srgbClr val="333333"/>
            </a:solidFill>
          </a:ln>
          <a:effectLst>
            <a:outerShdw blurRad="50800" dist="38100" dir="18900000" algn="bl" rotWithShape="0">
              <a:schemeClr val="bg1">
                <a:alpha val="40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36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C2FC-F152-49C5-AD43-BC251357EACB}"/>
              </a:ext>
            </a:extLst>
          </p:cNvPr>
          <p:cNvSpPr>
            <a:spLocks noGrp="1"/>
          </p:cNvSpPr>
          <p:nvPr>
            <p:ph type="title"/>
          </p:nvPr>
        </p:nvSpPr>
        <p:spPr>
          <a:xfrm>
            <a:off x="838200" y="254285"/>
            <a:ext cx="10515600" cy="1325563"/>
          </a:xfrm>
        </p:spPr>
        <p:txBody>
          <a:bodyPr/>
          <a:lstStyle/>
          <a:p>
            <a:pPr algn="ctr"/>
            <a:r>
              <a:rPr lang="en-US">
                <a:solidFill>
                  <a:schemeClr val="accent3">
                    <a:lumMod val="60000"/>
                    <a:lumOff val="40000"/>
                  </a:schemeClr>
                </a:solidFill>
                <a:latin typeface="Times New Roman" panose="02020603050405020304" pitchFamily="18" charset="0"/>
                <a:cs typeface="Times New Roman" panose="02020603050405020304" pitchFamily="18" charset="0"/>
              </a:rPr>
              <a:t>Xử </a:t>
            </a:r>
            <a:r>
              <a:rPr lang="en-US" dirty="0" err="1">
                <a:solidFill>
                  <a:schemeClr val="accent3">
                    <a:lumMod val="60000"/>
                    <a:lumOff val="40000"/>
                  </a:schemeClr>
                </a:solidFill>
                <a:latin typeface="Times New Roman" panose="02020603050405020304" pitchFamily="18" charset="0"/>
                <a:cs typeface="Times New Roman" panose="02020603050405020304" pitchFamily="18" charset="0"/>
              </a:rPr>
              <a:t>lý</a:t>
            </a:r>
            <a:r>
              <a:rPr lang="en-US"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3">
                    <a:lumMod val="60000"/>
                    <a:lumOff val="40000"/>
                  </a:schemeClr>
                </a:solidFill>
                <a:latin typeface="Times New Roman" panose="02020603050405020304" pitchFamily="18" charset="0"/>
                <a:cs typeface="Times New Roman" panose="02020603050405020304" pitchFamily="18" charset="0"/>
              </a:rPr>
              <a:t>người</a:t>
            </a:r>
            <a:r>
              <a:rPr lang="en-US"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3">
                    <a:lumMod val="60000"/>
                    <a:lumOff val="40000"/>
                  </a:schemeClr>
                </a:solidFill>
                <a:latin typeface="Times New Roman" panose="02020603050405020304" pitchFamily="18" charset="0"/>
                <a:cs typeface="Times New Roman" panose="02020603050405020304" pitchFamily="18" charset="0"/>
              </a:rPr>
              <a:t>tiếp</a:t>
            </a:r>
            <a:r>
              <a:rPr lang="en-US"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3">
                    <a:lumMod val="60000"/>
                    <a:lumOff val="40000"/>
                  </a:schemeClr>
                </a:solidFill>
                <a:latin typeface="Times New Roman" panose="02020603050405020304" pitchFamily="18" charset="0"/>
                <a:cs typeface="Times New Roman" panose="02020603050405020304" pitchFamily="18" charset="0"/>
              </a:rPr>
              <a:t>xúc</a:t>
            </a:r>
            <a:r>
              <a:rPr lang="en-US"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3">
                    <a:lumMod val="60000"/>
                    <a:lumOff val="40000"/>
                  </a:schemeClr>
                </a:solidFill>
                <a:latin typeface="Times New Roman" panose="02020603050405020304" pitchFamily="18" charset="0"/>
                <a:cs typeface="Times New Roman" panose="02020603050405020304" pitchFamily="18" charset="0"/>
              </a:rPr>
              <a:t>gần</a:t>
            </a:r>
            <a:r>
              <a:rPr lang="en-US" dirty="0">
                <a:solidFill>
                  <a:schemeClr val="accent3">
                    <a:lumMod val="60000"/>
                    <a:lumOff val="40000"/>
                  </a:schemeClr>
                </a:solidFill>
                <a:latin typeface="Times New Roman" panose="02020603050405020304" pitchFamily="18" charset="0"/>
                <a:cs typeface="Times New Roman" panose="02020603050405020304" pitchFamily="18" charset="0"/>
              </a:rPr>
              <a:t> (F1)</a:t>
            </a:r>
          </a:p>
        </p:txBody>
      </p:sp>
      <p:sp>
        <p:nvSpPr>
          <p:cNvPr id="23" name="Content Placeholder 2">
            <a:extLst>
              <a:ext uri="{FF2B5EF4-FFF2-40B4-BE49-F238E27FC236}">
                <a16:creationId xmlns:a16="http://schemas.microsoft.com/office/drawing/2014/main" id="{6D6C4A8B-F2A3-4CFC-8872-675150D0FADF}"/>
              </a:ext>
            </a:extLst>
          </p:cNvPr>
          <p:cNvSpPr>
            <a:spLocks noGrp="1"/>
          </p:cNvSpPr>
          <p:nvPr>
            <p:ph idx="1"/>
          </p:nvPr>
        </p:nvSpPr>
        <p:spPr>
          <a:xfrm>
            <a:off x="332654" y="5261454"/>
            <a:ext cx="5811982" cy="1342261"/>
          </a:xfrm>
        </p:spPr>
        <p:txBody>
          <a:bodyPr>
            <a:normAutofit fontScale="92500"/>
          </a:bodyPr>
          <a:lstStyle/>
          <a:p>
            <a:pPr marL="0" indent="0" algn="just">
              <a:buNone/>
            </a:pP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Lưu</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ý:</a:t>
            </a:r>
            <a:r>
              <a:rPr lang="en-US" sz="1800" dirty="0">
                <a:solidFill>
                  <a:srgbClr val="FF0000"/>
                </a:solidFill>
                <a:latin typeface="Times New Roman" panose="02020603050405020304" pitchFamily="18" charset="0"/>
                <a:cs typeface="Times New Roman" panose="02020603050405020304" pitchFamily="18" charset="0"/>
              </a:rPr>
              <a:t> </a:t>
            </a:r>
          </a:p>
          <a:p>
            <a:pPr algn="just"/>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khối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mầm</a:t>
            </a:r>
            <a:r>
              <a:rPr lang="en-US" sz="1800" b="1" dirty="0">
                <a:latin typeface="Times New Roman" panose="02020603050405020304" pitchFamily="18" charset="0"/>
                <a:cs typeface="Times New Roman" panose="02020603050405020304" pitchFamily="18" charset="0"/>
              </a:rPr>
              <a:t> non, </a:t>
            </a:r>
            <a:r>
              <a:rPr lang="en-US" sz="1800" b="1" dirty="0" err="1">
                <a:latin typeface="Times New Roman" panose="02020603050405020304" pitchFamily="18" charset="0"/>
                <a:cs typeface="Times New Roman" panose="02020603050405020304" pitchFamily="18" charset="0"/>
              </a:rPr>
              <a:t>nhà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nhóm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nếu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01 ca </a:t>
            </a:r>
            <a:r>
              <a:rPr lang="en-US" sz="1800" dirty="0" err="1">
                <a:latin typeface="Times New Roman" panose="02020603050405020304" pitchFamily="18" charset="0"/>
                <a:cs typeface="Times New Roman" panose="02020603050405020304" pitchFamily="18" charset="0"/>
              </a:rPr>
              <a:t>xét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nghiệm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nguyên</a:t>
            </a:r>
            <a:r>
              <a:rPr lang="en-US" sz="1800" dirty="0">
                <a:latin typeface="Times New Roman" panose="02020603050405020304" pitchFamily="18" charset="0"/>
                <a:cs typeface="Times New Roman" panose="02020603050405020304" pitchFamily="18" charset="0"/>
              </a:rPr>
              <a:t> SARS-CoV-2 </a:t>
            </a:r>
            <a:r>
              <a:rPr lang="en-US" sz="1800" dirty="0" err="1">
                <a:latin typeface="Times New Roman" panose="02020603050405020304" pitchFamily="18" charset="0"/>
                <a:cs typeface="Times New Roman" panose="02020603050405020304" pitchFamily="18" charset="0"/>
              </a:rPr>
              <a:t>dương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thì</a:t>
            </a:r>
            <a:r>
              <a:rPr lang="en-US" sz="1800" dirty="0">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toàn</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bộ</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học</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sinh</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trong</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cùng</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lớp</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được</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xác</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định</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là</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F1</a:t>
            </a:r>
          </a:p>
        </p:txBody>
      </p:sp>
      <p:grpSp>
        <p:nvGrpSpPr>
          <p:cNvPr id="22" name="Group 21">
            <a:extLst>
              <a:ext uri="{FF2B5EF4-FFF2-40B4-BE49-F238E27FC236}">
                <a16:creationId xmlns:a16="http://schemas.microsoft.com/office/drawing/2014/main" id="{C26CB617-9988-43BF-AAF4-B4C800C3F4B8}"/>
              </a:ext>
            </a:extLst>
          </p:cNvPr>
          <p:cNvGrpSpPr/>
          <p:nvPr/>
        </p:nvGrpSpPr>
        <p:grpSpPr>
          <a:xfrm>
            <a:off x="150921" y="1242874"/>
            <a:ext cx="11766787" cy="5360842"/>
            <a:chOff x="1848104" y="1298292"/>
            <a:chExt cx="11766787" cy="5360842"/>
          </a:xfrm>
        </p:grpSpPr>
        <p:grpSp>
          <p:nvGrpSpPr>
            <p:cNvPr id="16" name="Group 15">
              <a:extLst>
                <a:ext uri="{FF2B5EF4-FFF2-40B4-BE49-F238E27FC236}">
                  <a16:creationId xmlns:a16="http://schemas.microsoft.com/office/drawing/2014/main" id="{83FC6BAE-BE62-4EDA-8750-444AAB550C9B}"/>
                </a:ext>
              </a:extLst>
            </p:cNvPr>
            <p:cNvGrpSpPr/>
            <p:nvPr/>
          </p:nvGrpSpPr>
          <p:grpSpPr>
            <a:xfrm>
              <a:off x="1848104" y="1298292"/>
              <a:ext cx="11766787" cy="5360842"/>
              <a:chOff x="1681856" y="1422983"/>
              <a:chExt cx="11766787" cy="5360842"/>
            </a:xfrm>
          </p:grpSpPr>
          <p:grpSp>
            <p:nvGrpSpPr>
              <p:cNvPr id="4" name="Group 3">
                <a:extLst>
                  <a:ext uri="{FF2B5EF4-FFF2-40B4-BE49-F238E27FC236}">
                    <a16:creationId xmlns:a16="http://schemas.microsoft.com/office/drawing/2014/main" id="{EE36A409-0141-4AD2-A20F-F29231E946A3}"/>
                  </a:ext>
                </a:extLst>
              </p:cNvPr>
              <p:cNvGrpSpPr/>
              <p:nvPr/>
            </p:nvGrpSpPr>
            <p:grpSpPr>
              <a:xfrm>
                <a:off x="1681856" y="1422983"/>
                <a:ext cx="11766787" cy="5360842"/>
                <a:chOff x="1678245" y="288528"/>
                <a:chExt cx="11766787" cy="5529150"/>
              </a:xfrm>
            </p:grpSpPr>
            <p:sp>
              <p:nvSpPr>
                <p:cNvPr id="5" name="Rectangle 4">
                  <a:extLst>
                    <a:ext uri="{FF2B5EF4-FFF2-40B4-BE49-F238E27FC236}">
                      <a16:creationId xmlns:a16="http://schemas.microsoft.com/office/drawing/2014/main" id="{DB75C02B-6564-43DE-B04E-23247F6DA0BE}"/>
                    </a:ext>
                  </a:extLst>
                </p:cNvPr>
                <p:cNvSpPr/>
                <p:nvPr/>
              </p:nvSpPr>
              <p:spPr>
                <a:xfrm>
                  <a:off x="2337807" y="288528"/>
                  <a:ext cx="7564581" cy="68010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solidFill>
                        <a:schemeClr val="bg1"/>
                      </a:solidFill>
                      <a:latin typeface="Times New Roman" panose="02020603050405020304" pitchFamily="18" charset="0"/>
                      <a:cs typeface="Times New Roman" panose="02020603050405020304" pitchFamily="18" charset="0"/>
                    </a:rPr>
                    <a:t>NV </a:t>
                  </a:r>
                  <a:r>
                    <a:rPr lang="en-US" sz="2000" dirty="0" err="1">
                      <a:solidFill>
                        <a:schemeClr val="bg1"/>
                      </a:solidFill>
                      <a:latin typeface="Times New Roman" panose="02020603050405020304" pitchFamily="18" charset="0"/>
                      <a:cs typeface="Times New Roman" panose="02020603050405020304" pitchFamily="18" charset="0"/>
                    </a:rPr>
                    <a:t>phụ</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trách</a:t>
                  </a:r>
                  <a:r>
                    <a:rPr lang="en-US" sz="2000" dirty="0">
                      <a:solidFill>
                        <a:schemeClr val="bg1"/>
                      </a:solidFill>
                      <a:latin typeface="Times New Roman" panose="02020603050405020304" pitchFamily="18" charset="0"/>
                      <a:cs typeface="Times New Roman" panose="02020603050405020304" pitchFamily="18" charset="0"/>
                    </a:rPr>
                    <a:t> y </a:t>
                  </a:r>
                  <a:r>
                    <a:rPr lang="en-US" sz="2000" dirty="0" err="1">
                      <a:solidFill>
                        <a:schemeClr val="bg1"/>
                      </a:solidFill>
                      <a:latin typeface="Times New Roman" panose="02020603050405020304" pitchFamily="18" charset="0"/>
                      <a:cs typeface="Times New Roman" panose="02020603050405020304" pitchFamily="18" charset="0"/>
                    </a:rPr>
                    <a:t>tế</a:t>
                  </a:r>
                  <a:r>
                    <a:rPr lang="en-US" sz="2000" dirty="0">
                      <a:solidFill>
                        <a:schemeClr val="bg1"/>
                      </a:solidFill>
                      <a:latin typeface="Times New Roman" panose="02020603050405020304" pitchFamily="18" charset="0"/>
                      <a:cs typeface="Times New Roman" panose="02020603050405020304" pitchFamily="18" charset="0"/>
                    </a:rPr>
                    <a:t>/GV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cơ</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danh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thông</a:t>
                  </a:r>
                  <a:r>
                    <a:rPr lang="en-US" sz="2000" dirty="0">
                      <a:solidFill>
                        <a:schemeClr val="bg1"/>
                      </a:solidFill>
                      <a:latin typeface="Times New Roman" panose="02020603050405020304" pitchFamily="18" charset="0"/>
                      <a:cs typeface="Times New Roman" panose="02020603050405020304" pitchFamily="18" charset="0"/>
                    </a:rPr>
                    <a:t> tin </a:t>
                  </a:r>
                  <a:r>
                    <a:rPr lang="en-US" sz="2000" dirty="0" err="1">
                      <a:solidFill>
                        <a:schemeClr val="bg1"/>
                      </a:solidFill>
                      <a:latin typeface="Times New Roman" panose="02020603050405020304" pitchFamily="18" charset="0"/>
                      <a:cs typeface="Times New Roman" panose="02020603050405020304" pitchFamily="18" charset="0"/>
                    </a:rPr>
                    <a:t>dịch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tễ</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cho</a:t>
                  </a:r>
                  <a:r>
                    <a:rPr lang="en-US" sz="2000" dirty="0">
                      <a:solidFill>
                        <a:schemeClr val="bg1"/>
                      </a:solidFill>
                      <a:latin typeface="Times New Roman" panose="02020603050405020304" pitchFamily="18" charset="0"/>
                      <a:cs typeface="Times New Roman" panose="02020603050405020304" pitchFamily="18" charset="0"/>
                    </a:rPr>
                    <a:t> TYT </a:t>
                  </a:r>
                  <a:r>
                    <a:rPr lang="en-US" sz="2000" err="1">
                      <a:solidFill>
                        <a:schemeClr val="bg1"/>
                      </a:solidFill>
                      <a:latin typeface="Times New Roman" panose="02020603050405020304" pitchFamily="18" charset="0"/>
                      <a:cs typeface="Times New Roman" panose="02020603050405020304" pitchFamily="18" charset="0"/>
                    </a:rPr>
                    <a:t>cấp</a:t>
                  </a:r>
                  <a:r>
                    <a:rPr lang="en-US" sz="2000">
                      <a:solidFill>
                        <a:schemeClr val="bg1"/>
                      </a:solidFill>
                      <a:latin typeface="Times New Roman" panose="02020603050405020304" pitchFamily="18" charset="0"/>
                      <a:cs typeface="Times New Roman" panose="02020603050405020304" pitchFamily="18" charset="0"/>
                    </a:rPr>
                    <a:t> ph</a:t>
                  </a:r>
                  <a:r>
                    <a:rPr lang="vi-VN" sz="2000">
                      <a:solidFill>
                        <a:schemeClr val="bg1"/>
                      </a:solidFill>
                      <a:latin typeface="Times New Roman" panose="02020603050405020304" pitchFamily="18" charset="0"/>
                      <a:cs typeface="Times New Roman" panose="02020603050405020304" pitchFamily="18" charset="0"/>
                    </a:rPr>
                    <a:t>ư</a:t>
                  </a:r>
                  <a:r>
                    <a:rPr lang="en-US" sz="2000">
                      <a:solidFill>
                        <a:schemeClr val="bg1"/>
                      </a:solidFill>
                      <a:latin typeface="Times New Roman" panose="02020603050405020304" pitchFamily="18" charset="0"/>
                      <a:cs typeface="Times New Roman" panose="02020603050405020304" pitchFamily="18" charset="0"/>
                    </a:rPr>
                    <a:t>ờng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định</a:t>
                  </a:r>
                  <a:r>
                    <a:rPr lang="en-US" sz="2000" dirty="0">
                      <a:solidFill>
                        <a:schemeClr val="bg1"/>
                      </a:solidFill>
                      <a:latin typeface="Times New Roman" panose="02020603050405020304" pitchFamily="18" charset="0"/>
                      <a:cs typeface="Times New Roman" panose="02020603050405020304" pitchFamily="18" charset="0"/>
                    </a:rPr>
                    <a:t> F1</a:t>
                  </a:r>
                </a:p>
              </p:txBody>
            </p:sp>
            <p:cxnSp>
              <p:nvCxnSpPr>
                <p:cNvPr id="6" name="Straight Arrow Connector 5">
                  <a:extLst>
                    <a:ext uri="{FF2B5EF4-FFF2-40B4-BE49-F238E27FC236}">
                      <a16:creationId xmlns:a16="http://schemas.microsoft.com/office/drawing/2014/main" id="{23CE703D-0073-4B03-A0EB-4E83FD482E73}"/>
                    </a:ext>
                  </a:extLst>
                </p:cNvPr>
                <p:cNvCxnSpPr/>
                <p:nvPr/>
              </p:nvCxnSpPr>
              <p:spPr>
                <a:xfrm>
                  <a:off x="6096000" y="966407"/>
                  <a:ext cx="0" cy="41636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F701AA34-8025-4482-B3E9-90DD00E95705}"/>
                    </a:ext>
                  </a:extLst>
                </p:cNvPr>
                <p:cNvSpPr/>
                <p:nvPr/>
              </p:nvSpPr>
              <p:spPr>
                <a:xfrm>
                  <a:off x="1678245" y="1361419"/>
                  <a:ext cx="8868792" cy="7875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solidFill>
                        <a:schemeClr val="bg1"/>
                      </a:solidFill>
                      <a:latin typeface="Times New Roman" panose="02020603050405020304" pitchFamily="18" charset="0"/>
                      <a:cs typeface="Times New Roman" panose="02020603050405020304" pitchFamily="18" charset="0"/>
                    </a:rPr>
                    <a:t>XN </a:t>
                  </a:r>
                  <a:r>
                    <a:rPr lang="en-US" sz="2000" dirty="0" err="1">
                      <a:solidFill>
                        <a:schemeClr val="bg1"/>
                      </a:solidFill>
                      <a:latin typeface="Times New Roman" panose="02020603050405020304" pitchFamily="18" charset="0"/>
                      <a:cs typeface="Times New Roman" panose="02020603050405020304" pitchFamily="18" charset="0"/>
                    </a:rPr>
                    <a:t>nhanh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kháng</a:t>
                  </a:r>
                  <a:r>
                    <a:rPr lang="en-US" sz="2000" dirty="0">
                      <a:solidFill>
                        <a:schemeClr val="bg1"/>
                      </a:solidFill>
                      <a:latin typeface="Times New Roman" panose="02020603050405020304" pitchFamily="18" charset="0"/>
                      <a:cs typeface="Times New Roman" panose="02020603050405020304" pitchFamily="18" charset="0"/>
                    </a:rPr>
                    <a:t> </a:t>
                  </a:r>
                  <a:r>
                    <a:rPr lang="en-US" sz="2000" err="1">
                      <a:solidFill>
                        <a:schemeClr val="bg1"/>
                      </a:solidFill>
                      <a:latin typeface="Times New Roman" panose="02020603050405020304" pitchFamily="18" charset="0"/>
                      <a:cs typeface="Times New Roman" panose="02020603050405020304" pitchFamily="18" charset="0"/>
                    </a:rPr>
                    <a:t>nguyên</a:t>
                  </a:r>
                  <a:r>
                    <a:rPr lang="en-US" sz="2000">
                      <a:solidFill>
                        <a:schemeClr val="bg1"/>
                      </a:solidFill>
                      <a:latin typeface="Times New Roman" panose="02020603050405020304" pitchFamily="18" charset="0"/>
                      <a:cs typeface="Times New Roman" panose="02020603050405020304" pitchFamily="18" charset="0"/>
                    </a:rPr>
                    <a:t> (hoặc xét nghiệm RT-PCR mẫu đ</a:t>
                  </a:r>
                  <a:r>
                    <a:rPr lang="vi-VN" sz="2000">
                      <a:solidFill>
                        <a:schemeClr val="bg1"/>
                      </a:solidFill>
                      <a:latin typeface="Times New Roman" panose="02020603050405020304" pitchFamily="18" charset="0"/>
                      <a:cs typeface="Times New Roman" panose="02020603050405020304" pitchFamily="18" charset="0"/>
                    </a:rPr>
                    <a:t>ơ</a:t>
                  </a:r>
                  <a:r>
                    <a:rPr lang="en-US" sz="2000">
                      <a:solidFill>
                        <a:schemeClr val="bg1"/>
                      </a:solidFill>
                      <a:latin typeface="Times New Roman" panose="02020603050405020304" pitchFamily="18" charset="0"/>
                      <a:cs typeface="Times New Roman" panose="02020603050405020304" pitchFamily="18" charset="0"/>
                    </a:rPr>
                    <a:t>n) </a:t>
                  </a:r>
                  <a:r>
                    <a:rPr lang="en-US" sz="2000" b="1">
                      <a:latin typeface="Times New Roman" panose="02020603050405020304" pitchFamily="18" charset="0"/>
                      <a:cs typeface="Times New Roman" panose="02020603050405020304" pitchFamily="18" charset="0"/>
                    </a:rPr>
                    <a:t>toàn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F1, HS, GV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lớp</a:t>
                  </a:r>
                  <a:r>
                    <a:rPr lang="en-US" sz="2000" b="1" dirty="0">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có</a:t>
                  </a:r>
                  <a:r>
                    <a:rPr lang="en-US" sz="2000" b="1">
                      <a:latin typeface="Times New Roman" panose="02020603050405020304" pitchFamily="18" charset="0"/>
                      <a:cs typeface="Times New Roman" panose="02020603050405020304" pitchFamily="18" charset="0"/>
                    </a:rPr>
                    <a:t> F0</a:t>
                  </a:r>
                  <a:endParaRPr lang="en-US" sz="2000" dirty="0">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477E6BE0-C945-4C95-B1B2-2DF6D567CEA7}"/>
                    </a:ext>
                  </a:extLst>
                </p:cNvPr>
                <p:cNvCxnSpPr>
                  <a:cxnSpLocks/>
                  <a:stCxn id="7" idx="2"/>
                </p:cNvCxnSpPr>
                <p:nvPr/>
              </p:nvCxnSpPr>
              <p:spPr>
                <a:xfrm flipH="1">
                  <a:off x="3349199" y="2148966"/>
                  <a:ext cx="2763442" cy="25678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9" name="Rectangle 8">
                  <a:extLst>
                    <a:ext uri="{FF2B5EF4-FFF2-40B4-BE49-F238E27FC236}">
                      <a16:creationId xmlns:a16="http://schemas.microsoft.com/office/drawing/2014/main" id="{83319F97-0465-4E7E-B3CD-3F7FA570741B}"/>
                    </a:ext>
                  </a:extLst>
                </p:cNvPr>
                <p:cNvSpPr/>
                <p:nvPr/>
              </p:nvSpPr>
              <p:spPr>
                <a:xfrm>
                  <a:off x="1951695" y="2434126"/>
                  <a:ext cx="2940265" cy="59083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F0.</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AEAB177-70C6-433A-9505-1763521279F6}"/>
                    </a:ext>
                  </a:extLst>
                </p:cNvPr>
                <p:cNvCxnSpPr>
                  <a:cxnSpLocks/>
                  <a:stCxn id="7" idx="2"/>
                </p:cNvCxnSpPr>
                <p:nvPr/>
              </p:nvCxnSpPr>
              <p:spPr>
                <a:xfrm>
                  <a:off x="6112641" y="2148966"/>
                  <a:ext cx="2545178" cy="25471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9E49FABD-3AAE-4DB5-AD01-D1A036DD23F1}"/>
                    </a:ext>
                  </a:extLst>
                </p:cNvPr>
                <p:cNvSpPr/>
                <p:nvPr/>
              </p:nvSpPr>
              <p:spPr>
                <a:xfrm>
                  <a:off x="8002593" y="3162619"/>
                  <a:ext cx="5442439" cy="265505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Người</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tiếp</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xúc</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800" b="1" dirty="0" err="1">
                      <a:solidFill>
                        <a:schemeClr val="accent1">
                          <a:lumMod val="60000"/>
                          <a:lumOff val="40000"/>
                        </a:schemeClr>
                      </a:solidFill>
                      <a:latin typeface="Times New Roman" panose="02020603050405020304" pitchFamily="18" charset="0"/>
                      <a:cs typeface="Times New Roman" panose="02020603050405020304" pitchFamily="18" charset="0"/>
                    </a:rPr>
                    <a:t>gần</a:t>
                  </a:r>
                  <a:r>
                    <a:rPr lang="en-US" sz="1800" b="1" dirty="0">
                      <a:solidFill>
                        <a:schemeClr val="accent1">
                          <a:lumMod val="60000"/>
                          <a:lumOff val="40000"/>
                        </a:schemeClr>
                      </a:solidFill>
                      <a:latin typeface="Times New Roman" panose="02020603050405020304" pitchFamily="18" charset="0"/>
                      <a:cs typeface="Times New Roman" panose="02020603050405020304" pitchFamily="18" charset="0"/>
                    </a:rPr>
                    <a:t> (F1):</a:t>
                  </a:r>
                </a:p>
                <a:p>
                  <a:pPr marL="285750" indent="-285750" algn="just">
                    <a:buFontTx/>
                    <a:buChar char="-"/>
                  </a:pPr>
                  <a:r>
                    <a:rPr lang="en-US" sz="1800" dirty="0" err="1">
                      <a:latin typeface="Times New Roman" panose="02020603050405020304" pitchFamily="18" charset="0"/>
                      <a:ea typeface="Calibri" panose="020F0502020204030204" pitchFamily="34" charset="0"/>
                      <a:cs typeface="Times New Roman" panose="02020603050405020304" pitchFamily="18" charset="0"/>
                    </a:rPr>
                    <a:t>Đ</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vắc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khỏi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05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khỏe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05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XN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Tx/>
                    <a:buChar char="-"/>
                  </a:pPr>
                  <a:r>
                    <a:rPr lang="en-US" sz="1800" dirty="0" err="1">
                      <a:latin typeface="Times New Roman" panose="02020603050405020304" pitchFamily="18" charset="0"/>
                      <a:ea typeface="Calibri" panose="020F0502020204030204" pitchFamily="34" charset="0"/>
                      <a:cs typeface="Times New Roman" panose="02020603050405020304" pitchFamily="18" charset="0"/>
                    </a:rPr>
                    <a:t>C</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hưa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vắc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07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khỏe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03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latin typeface="Times New Roman" panose="02020603050405020304" pitchFamily="18" charset="0"/>
                      <a:cs typeface="Times New Roman" panose="02020603050405020304" pitchFamily="18" charset="0"/>
                    </a:rPr>
                    <a:t>; XN </a:t>
                  </a:r>
                  <a:r>
                    <a:rPr lang="en-US" sz="1800" dirty="0" err="1">
                      <a:latin typeface="Times New Roman" panose="02020603050405020304" pitchFamily="18" charset="0"/>
                      <a:cs typeface="Times New Roman" panose="02020603050405020304" pitchFamily="18" charset="0"/>
                    </a:rPr>
                    <a:t>ngày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thứ</a:t>
                  </a:r>
                  <a:r>
                    <a:rPr lang="en-US" sz="1800" dirty="0">
                      <a:latin typeface="Times New Roman" panose="02020603050405020304" pitchFamily="18" charset="0"/>
                      <a:cs typeface="Times New Roman" panose="02020603050405020304" pitchFamily="18" charset="0"/>
                    </a:rPr>
                    <a:t> 7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chứng</a:t>
                  </a:r>
                  <a:endParaRPr lang="en-US" sz="1800" dirty="0">
                    <a:latin typeface="Times New Roman" panose="02020603050405020304" pitchFamily="18" charset="0"/>
                    <a:cs typeface="Times New Roman" panose="02020603050405020304" pitchFamily="18" charset="0"/>
                  </a:endParaRPr>
                </a:p>
              </p:txBody>
            </p:sp>
          </p:grpSp>
          <p:cxnSp>
            <p:nvCxnSpPr>
              <p:cNvPr id="12" name="Straight Arrow Connector 11">
                <a:extLst>
                  <a:ext uri="{FF2B5EF4-FFF2-40B4-BE49-F238E27FC236}">
                    <a16:creationId xmlns:a16="http://schemas.microsoft.com/office/drawing/2014/main" id="{61D2F276-5081-440F-BA67-F97B099952AC}"/>
                  </a:ext>
                </a:extLst>
              </p:cNvPr>
              <p:cNvCxnSpPr>
                <a:cxnSpLocks/>
              </p:cNvCxnSpPr>
              <p:nvPr/>
            </p:nvCxnSpPr>
            <p:spPr>
              <a:xfrm flipH="1">
                <a:off x="5929752" y="3894905"/>
                <a:ext cx="2685147" cy="28406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a:extLst>
                  <a:ext uri="{FF2B5EF4-FFF2-40B4-BE49-F238E27FC236}">
                    <a16:creationId xmlns:a16="http://schemas.microsoft.com/office/drawing/2014/main" id="{B2CCD6C3-7302-488A-A5B7-426D2DE32EA2}"/>
                  </a:ext>
                </a:extLst>
              </p:cNvPr>
              <p:cNvCxnSpPr>
                <a:cxnSpLocks/>
              </p:cNvCxnSpPr>
              <p:nvPr/>
            </p:nvCxnSpPr>
            <p:spPr>
              <a:xfrm>
                <a:off x="8601037" y="3887159"/>
                <a:ext cx="2586515" cy="29181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5" name="Rectangle 14">
                <a:extLst>
                  <a:ext uri="{FF2B5EF4-FFF2-40B4-BE49-F238E27FC236}">
                    <a16:creationId xmlns:a16="http://schemas.microsoft.com/office/drawing/2014/main" id="{137FAA01-4834-413F-80F8-A44964D5FF83}"/>
                  </a:ext>
                </a:extLst>
              </p:cNvPr>
              <p:cNvSpPr/>
              <p:nvPr/>
            </p:nvSpPr>
            <p:spPr>
              <a:xfrm>
                <a:off x="7916149" y="3501369"/>
                <a:ext cx="1397500" cy="3773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2974D05E-0754-4B89-A5F9-28E2AAFE16AF}"/>
                </a:ext>
              </a:extLst>
            </p:cNvPr>
            <p:cNvSpPr/>
            <p:nvPr/>
          </p:nvSpPr>
          <p:spPr>
            <a:xfrm>
              <a:off x="4540576" y="4102431"/>
              <a:ext cx="3114060" cy="98993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700" b="1" dirty="0" err="1">
                  <a:solidFill>
                    <a:schemeClr val="accent1">
                      <a:lumMod val="60000"/>
                      <a:lumOff val="40000"/>
                    </a:schemeClr>
                  </a:solidFill>
                  <a:latin typeface="Times New Roman" panose="02020603050405020304" pitchFamily="18" charset="0"/>
                  <a:cs typeface="Times New Roman" panose="02020603050405020304" pitchFamily="18" charset="0"/>
                </a:rPr>
                <a:t>Người</a:t>
              </a:r>
              <a:r>
                <a:rPr lang="en-US" sz="17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700" b="1" dirty="0" err="1">
                  <a:solidFill>
                    <a:schemeClr val="accent1">
                      <a:lumMod val="60000"/>
                      <a:lumOff val="40000"/>
                    </a:schemeClr>
                  </a:solidFill>
                  <a:latin typeface="Times New Roman" panose="02020603050405020304" pitchFamily="18" charset="0"/>
                  <a:cs typeface="Times New Roman" panose="02020603050405020304" pitchFamily="18" charset="0"/>
                </a:rPr>
                <a:t>không</a:t>
              </a:r>
              <a:r>
                <a:rPr lang="en-US" sz="17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700" b="1" dirty="0" err="1">
                  <a:solidFill>
                    <a:schemeClr val="accent1">
                      <a:lumMod val="60000"/>
                      <a:lumOff val="40000"/>
                    </a:schemeClr>
                  </a:solidFill>
                  <a:latin typeface="Times New Roman" panose="02020603050405020304" pitchFamily="18" charset="0"/>
                  <a:cs typeface="Times New Roman" panose="02020603050405020304" pitchFamily="18" charset="0"/>
                </a:rPr>
                <a:t>phải</a:t>
              </a:r>
              <a:r>
                <a:rPr lang="en-US" sz="1700" b="1" dirty="0">
                  <a:solidFill>
                    <a:schemeClr val="accent1">
                      <a:lumMod val="60000"/>
                      <a:lumOff val="40000"/>
                    </a:schemeClr>
                  </a:solidFill>
                  <a:latin typeface="Times New Roman" panose="02020603050405020304" pitchFamily="18" charset="0"/>
                  <a:cs typeface="Times New Roman" panose="02020603050405020304" pitchFamily="18" charset="0"/>
                </a:rPr>
                <a:t> F1:</a:t>
              </a:r>
            </a:p>
            <a:p>
              <a:pPr marL="285750" indent="-285750" algn="just">
                <a:buFontTx/>
                <a:buChar char="-"/>
              </a:pPr>
              <a:r>
                <a:rPr lang="en-US" sz="1700" dirty="0">
                  <a:latin typeface="Times New Roman" panose="02020603050405020304" pitchFamily="18" charset="0"/>
                  <a:cs typeface="Times New Roman" panose="02020603050405020304" pitchFamily="18" charset="0"/>
                </a:rPr>
                <a:t>T</a:t>
              </a:r>
              <a:r>
                <a:rPr lang="en-US" sz="1700">
                  <a:latin typeface="Times New Roman" panose="02020603050405020304" pitchFamily="18" charset="0"/>
                  <a:cs typeface="Times New Roman" panose="02020603050405020304" pitchFamily="18" charset="0"/>
                </a:rPr>
                <a:t>ự </a:t>
              </a:r>
              <a:r>
                <a:rPr lang="en-US" sz="1700" dirty="0" err="1">
                  <a:latin typeface="Times New Roman" panose="02020603050405020304" pitchFamily="18" charset="0"/>
                  <a:cs typeface="Times New Roman" panose="02020603050405020304" pitchFamily="18" charset="0"/>
                </a:rPr>
                <a:t>theo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dõi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sức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khỏe</a:t>
              </a:r>
              <a:r>
                <a:rPr lang="en-US" sz="1700" dirty="0">
                  <a:latin typeface="Times New Roman" panose="02020603050405020304" pitchFamily="18" charset="0"/>
                  <a:cs typeface="Times New Roman" panose="02020603050405020304" pitchFamily="18" charset="0"/>
                </a:rPr>
                <a:t> 10 </a:t>
              </a:r>
              <a:r>
                <a:rPr lang="en-US" sz="1700" dirty="0" err="1">
                  <a:latin typeface="Times New Roman" panose="02020603050405020304" pitchFamily="18" charset="0"/>
                  <a:cs typeface="Times New Roman" panose="02020603050405020304" pitchFamily="18" charset="0"/>
                </a:rPr>
                <a:t>ngày</a:t>
              </a:r>
              <a:endParaRPr lang="en-US" sz="1700" dirty="0">
                <a:latin typeface="Times New Roman" panose="02020603050405020304" pitchFamily="18" charset="0"/>
                <a:cs typeface="Times New Roman" panose="02020603050405020304" pitchFamily="18" charset="0"/>
              </a:endParaRPr>
            </a:p>
            <a:p>
              <a:pPr marL="285750" indent="-285750" algn="just">
                <a:buFontTx/>
                <a:buChar char="-"/>
              </a:pPr>
              <a:r>
                <a:rPr lang="en-US" sz="1700" dirty="0" err="1">
                  <a:latin typeface="Times New Roman" panose="02020603050405020304" pitchFamily="18" charset="0"/>
                  <a:cs typeface="Times New Roman" panose="02020603050405020304" pitchFamily="18" charset="0"/>
                </a:rPr>
                <a:t>Tiếp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tục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học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tập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trực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tiếp</a:t>
              </a:r>
              <a:endParaRPr lang="en-US" sz="17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630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BDC3D-2CCA-4214-B151-70D01C7C65AD}"/>
              </a:ext>
            </a:extLst>
          </p:cNvPr>
          <p:cNvSpPr>
            <a:spLocks noGrp="1"/>
          </p:cNvSpPr>
          <p:nvPr>
            <p:ph idx="1"/>
          </p:nvPr>
        </p:nvSpPr>
        <p:spPr>
          <a:xfrm>
            <a:off x="830036" y="1262289"/>
            <a:ext cx="10515600" cy="4463808"/>
          </a:xfrm>
        </p:spPr>
        <p:txBody>
          <a:bodyPr>
            <a:noAutofit/>
          </a:bodyPr>
          <a:lstStyle/>
          <a:p>
            <a:pPr algn="just"/>
            <a:r>
              <a:rPr lang="en-US" sz="2500" dirty="0" err="1">
                <a:latin typeface="Times New Roman" panose="02020603050405020304" pitchFamily="18" charset="0"/>
                <a:cs typeface="Times New Roman" panose="02020603050405020304" pitchFamily="18" charset="0"/>
              </a:rPr>
              <a:t>Trạm</a:t>
            </a:r>
            <a:r>
              <a:rPr lang="en-US" sz="2500" dirty="0">
                <a:latin typeface="Times New Roman" panose="02020603050405020304" pitchFamily="18" charset="0"/>
                <a:cs typeface="Times New Roman" panose="02020603050405020304" pitchFamily="18" charset="0"/>
              </a:rPr>
              <a:t> y </a:t>
            </a:r>
            <a:r>
              <a:rPr lang="en-US" sz="2500" dirty="0" err="1">
                <a:latin typeface="Times New Roman" panose="02020603050405020304" pitchFamily="18" charset="0"/>
                <a:cs typeface="Times New Roman" panose="02020603050405020304" pitchFamily="18" charset="0"/>
              </a:rPr>
              <a:t>tế</a:t>
            </a:r>
            <a:r>
              <a:rPr lang="en-US" sz="2500" dirty="0">
                <a:latin typeface="Times New Roman" panose="02020603050405020304" pitchFamily="18" charset="0"/>
                <a:cs typeface="Times New Roman" panose="02020603050405020304" pitchFamily="18" charset="0"/>
              </a:rPr>
              <a:t> </a:t>
            </a:r>
            <a:r>
              <a:rPr lang="en-US" sz="2500" err="1">
                <a:latin typeface="Times New Roman" panose="02020603050405020304" pitchFamily="18" charset="0"/>
                <a:cs typeface="Times New Roman" panose="02020603050405020304" pitchFamily="18" charset="0"/>
              </a:rPr>
              <a:t>cấp</a:t>
            </a:r>
            <a:r>
              <a:rPr lang="en-US" sz="2500">
                <a:latin typeface="Times New Roman" panose="02020603050405020304" pitchFamily="18" charset="0"/>
                <a:cs typeface="Times New Roman" panose="02020603050405020304" pitchFamily="18" charset="0"/>
              </a:rPr>
              <a:t> ph</a:t>
            </a:r>
            <a:r>
              <a:rPr lang="vi-VN" sz="2500">
                <a:latin typeface="Times New Roman" panose="02020603050405020304" pitchFamily="18" charset="0"/>
                <a:cs typeface="Times New Roman" panose="02020603050405020304" pitchFamily="18" charset="0"/>
              </a:rPr>
              <a:t>ư</a:t>
            </a:r>
            <a:r>
              <a:rPr lang="en-US" sz="2500">
                <a:latin typeface="Times New Roman" panose="02020603050405020304" pitchFamily="18" charset="0"/>
                <a:cs typeface="Times New Roman" panose="02020603050405020304" pitchFamily="18" charset="0"/>
              </a:rPr>
              <a:t>ờng, </a:t>
            </a:r>
            <a:r>
              <a:rPr lang="en-US" sz="2500" dirty="0" err="1">
                <a:latin typeface="Times New Roman" panose="02020603050405020304" pitchFamily="18" charset="0"/>
                <a:cs typeface="Times New Roman" panose="02020603050405020304" pitchFamily="18" charset="0"/>
              </a:rPr>
              <a:t>Trung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a:latin typeface="Times New Roman" panose="02020603050405020304" pitchFamily="18" charset="0"/>
                <a:cs typeface="Times New Roman" panose="02020603050405020304" pitchFamily="18" charset="0"/>
              </a:rPr>
              <a:t>Y tế </a:t>
            </a:r>
            <a:r>
              <a:rPr lang="en-US" sz="2500" dirty="0" err="1">
                <a:latin typeface="Times New Roman" panose="02020603050405020304" pitchFamily="18" charset="0"/>
                <a:cs typeface="Times New Roman" panose="02020603050405020304" pitchFamily="18" charset="0"/>
              </a:rPr>
              <a:t>nơi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trú</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sách</a:t>
            </a:r>
            <a:r>
              <a:rPr lang="en-US" sz="2500" dirty="0">
                <a:latin typeface="Times New Roman" panose="02020603050405020304" pitchFamily="18" charset="0"/>
                <a:cs typeface="Times New Roman" panose="02020603050405020304" pitchFamily="18" charset="0"/>
              </a:rPr>
              <a:t> F0, F1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dõi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khỏe</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lưu</a:t>
            </a:r>
            <a:r>
              <a:rPr lang="en-US" sz="2500" dirty="0">
                <a:latin typeface="Times New Roman" panose="02020603050405020304" pitchFamily="18" charset="0"/>
                <a:cs typeface="Times New Roman" panose="02020603050405020304" pitchFamily="18" charset="0"/>
              </a:rPr>
              <a:t> ý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bệnh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nền</a:t>
            </a:r>
            <a:r>
              <a:rPr lang="en-US" sz="2500" dirty="0">
                <a:latin typeface="Times New Roman" panose="02020603050405020304" pitchFamily="18" charset="0"/>
                <a:cs typeface="Times New Roman" panose="02020603050405020304" pitchFamily="18" charset="0"/>
              </a:rPr>
              <a:t>.</a:t>
            </a:r>
          </a:p>
          <a:p>
            <a:pPr algn="just"/>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sách</a:t>
            </a:r>
            <a:r>
              <a:rPr lang="en-US" sz="2500" dirty="0">
                <a:latin typeface="Times New Roman" panose="02020603050405020304" pitchFamily="18" charset="0"/>
                <a:cs typeface="Times New Roman" panose="02020603050405020304" pitchFamily="18" charset="0"/>
              </a:rPr>
              <a:t> HS </a:t>
            </a:r>
            <a:r>
              <a:rPr lang="en-US" sz="2500" dirty="0" err="1">
                <a:latin typeface="Times New Roman" panose="02020603050405020304" pitchFamily="18" charset="0"/>
                <a:cs typeface="Times New Roman" panose="02020603050405020304" pitchFamily="18" charset="0"/>
              </a:rPr>
              <a:t>mắc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bệnh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dõi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khỏe</a:t>
            </a:r>
            <a:r>
              <a:rPr lang="en-US" sz="2500" dirty="0">
                <a:latin typeface="Times New Roman" panose="02020603050405020304" pitchFamily="18" charset="0"/>
                <a:cs typeface="Times New Roman" panose="02020603050405020304" pitchFamily="18" charset="0"/>
              </a:rPr>
              <a:t> HS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vòng</a:t>
            </a:r>
            <a:r>
              <a:rPr lang="en-US" sz="2500" dirty="0">
                <a:latin typeface="Times New Roman" panose="02020603050405020304" pitchFamily="18" charset="0"/>
                <a:cs typeface="Times New Roman" panose="02020603050405020304" pitchFamily="18" charset="0"/>
              </a:rPr>
              <a:t> 10 </a:t>
            </a:r>
            <a:r>
              <a:rPr lang="en-US" sz="2500" dirty="0" err="1">
                <a:latin typeface="Times New Roman" panose="02020603050405020304" pitchFamily="18" charset="0"/>
                <a:cs typeface="Times New Roman" panose="02020603050405020304" pitchFamily="18" charset="0"/>
              </a:rPr>
              <a:t>ngày</a:t>
            </a:r>
            <a:r>
              <a:rPr lang="en-US" sz="2500" dirty="0">
                <a:latin typeface="Times New Roman" panose="02020603050405020304" pitchFamily="18" charset="0"/>
                <a:cs typeface="Times New Roman" panose="02020603050405020304" pitchFamily="18" charset="0"/>
              </a:rPr>
              <a:t>.</a:t>
            </a:r>
          </a:p>
          <a:p>
            <a:pPr algn="just"/>
            <a:r>
              <a:rPr lang="en-US" sz="2500" dirty="0" err="1">
                <a:latin typeface="Times New Roman" panose="02020603050405020304" pitchFamily="18" charset="0"/>
                <a:cs typeface="Times New Roman" panose="02020603050405020304" pitchFamily="18" charset="0"/>
              </a:rPr>
              <a:t>Cán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lý</a:t>
            </a:r>
            <a:r>
              <a:rPr lang="en-US" sz="2500" dirty="0">
                <a:latin typeface="Times New Roman" panose="02020603050405020304" pitchFamily="18" charset="0"/>
                <a:cs typeface="Times New Roman" panose="02020603050405020304" pitchFamily="18" charset="0"/>
              </a:rPr>
              <a:t>, GV,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triệu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nhiễm</a:t>
            </a:r>
            <a:r>
              <a:rPr lang="en-US" sz="2500" dirty="0">
                <a:latin typeface="Times New Roman" panose="02020603050405020304" pitchFamily="18" charset="0"/>
                <a:cs typeface="Times New Roman" panose="02020603050405020304" pitchFamily="18" charset="0"/>
              </a:rPr>
              <a:t> COVID-19 </a:t>
            </a:r>
            <a:r>
              <a:rPr lang="en-US" sz="2500" dirty="0" err="1">
                <a:latin typeface="Times New Roman" panose="02020603050405020304" pitchFamily="18" charset="0"/>
                <a:cs typeface="Times New Roman" panose="02020603050405020304" pitchFamily="18" charset="0"/>
              </a:rPr>
              <a:t>xử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lý</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trên</a:t>
            </a:r>
            <a:endParaRPr lang="en-US" sz="2500" dirty="0">
              <a:latin typeface="Times New Roman" panose="02020603050405020304" pitchFamily="18" charset="0"/>
              <a:cs typeface="Times New Roman" panose="02020603050405020304" pitchFamily="18" charset="0"/>
            </a:endParaRPr>
          </a:p>
          <a:p>
            <a:pPr algn="just"/>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HS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F0 </a:t>
            </a:r>
            <a:r>
              <a:rPr lang="en-US" sz="2500" dirty="0" err="1">
                <a:latin typeface="Times New Roman" panose="02020603050405020304" pitchFamily="18" charset="0"/>
                <a:cs typeface="Times New Roman" panose="02020603050405020304" pitchFamily="18" charset="0"/>
              </a:rPr>
              <a:t>tại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huynh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HS </a:t>
            </a:r>
            <a:r>
              <a:rPr lang="en-US" sz="2500" dirty="0" err="1">
                <a:latin typeface="Times New Roman" panose="02020603050405020304" pitchFamily="18" charset="0"/>
                <a:cs typeface="Times New Roman" panose="02020603050405020304" pitchFamily="18" charset="0"/>
              </a:rPr>
              <a:t>nghỉ</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xét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nghiệm</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xác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TYT </a:t>
            </a:r>
            <a:r>
              <a:rPr lang="en-US" sz="2500" dirty="0" err="1">
                <a:latin typeface="Times New Roman" panose="02020603050405020304" pitchFamily="18" charset="0"/>
                <a:cs typeface="Times New Roman" panose="02020603050405020304" pitchFamily="18" charset="0"/>
              </a:rPr>
              <a:t>nơi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trú</a:t>
            </a:r>
            <a:r>
              <a:rPr lang="en-US" sz="2500"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Cơ</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sở</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giáo</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dục</a:t>
            </a:r>
            <a:r>
              <a:rPr lang="en-US" sz="2500" dirty="0">
                <a:latin typeface="Times New Roman" panose="02020603050405020304" pitchFamily="18" charset="0"/>
                <a:cs typeface="Times New Roman" panose="02020603050405020304" pitchFamily="18" charset="0"/>
                <a:sym typeface="Wingdings" panose="05000000000000000000" pitchFamily="2" charset="2"/>
              </a:rPr>
              <a:t>, TYT </a:t>
            </a:r>
            <a:r>
              <a:rPr lang="en-US" sz="2500" err="1">
                <a:latin typeface="Times New Roman" panose="02020603050405020304" pitchFamily="18" charset="0"/>
                <a:cs typeface="Times New Roman" panose="02020603050405020304" pitchFamily="18" charset="0"/>
                <a:sym typeface="Wingdings" panose="05000000000000000000" pitchFamily="2" charset="2"/>
              </a:rPr>
              <a:t>cấp</a:t>
            </a:r>
            <a:r>
              <a:rPr lang="en-US" sz="2500">
                <a:latin typeface="Times New Roman" panose="02020603050405020304" pitchFamily="18" charset="0"/>
                <a:cs typeface="Times New Roman" panose="02020603050405020304" pitchFamily="18" charset="0"/>
                <a:sym typeface="Wingdings" panose="05000000000000000000" pitchFamily="2" charset="2"/>
              </a:rPr>
              <a:t> ph</a:t>
            </a:r>
            <a:r>
              <a:rPr lang="vi-VN" sz="2500">
                <a:latin typeface="Times New Roman" panose="02020603050405020304" pitchFamily="18" charset="0"/>
                <a:cs typeface="Times New Roman" panose="02020603050405020304" pitchFamily="18" charset="0"/>
                <a:sym typeface="Wingdings" panose="05000000000000000000" pitchFamily="2" charset="2"/>
              </a:rPr>
              <a:t>ư</a:t>
            </a:r>
            <a:r>
              <a:rPr lang="en-US" sz="2500">
                <a:latin typeface="Times New Roman" panose="02020603050405020304" pitchFamily="18" charset="0"/>
                <a:cs typeface="Times New Roman" panose="02020603050405020304" pitchFamily="18" charset="0"/>
                <a:sym typeface="Wingdings" panose="05000000000000000000" pitchFamily="2" charset="2"/>
              </a:rPr>
              <a:t>ờng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truy</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vết</a:t>
            </a:r>
            <a:r>
              <a:rPr lang="en-US" sz="2500" dirty="0">
                <a:latin typeface="Times New Roman" panose="02020603050405020304" pitchFamily="18" charset="0"/>
                <a:cs typeface="Times New Roman" panose="02020603050405020304" pitchFamily="18" charset="0"/>
                <a:sym typeface="Wingdings" panose="05000000000000000000" pitchFamily="2" charset="2"/>
              </a:rPr>
              <a:t> F1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xử</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lý</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như</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err="1">
                <a:latin typeface="Times New Roman" panose="02020603050405020304" pitchFamily="18" charset="0"/>
                <a:cs typeface="Times New Roman" panose="02020603050405020304" pitchFamily="18" charset="0"/>
                <a:sym typeface="Wingdings" panose="05000000000000000000" pitchFamily="2" charset="2"/>
              </a:rPr>
              <a:t>trên</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43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C2FC-F152-49C5-AD43-BC251357EACB}"/>
              </a:ext>
            </a:extLst>
          </p:cNvPr>
          <p:cNvSpPr>
            <a:spLocks noGrp="1"/>
          </p:cNvSpPr>
          <p:nvPr>
            <p:ph type="title"/>
          </p:nvPr>
        </p:nvSpPr>
        <p:spPr>
          <a:xfrm>
            <a:off x="71021" y="254285"/>
            <a:ext cx="12046998" cy="802157"/>
          </a:xfrm>
        </p:spPr>
        <p:txBody>
          <a:bodyPr/>
          <a:lstStyle/>
          <a:p>
            <a:pPr algn="ctr"/>
            <a:r>
              <a:rPr lang="vi-VN" altLang="ja-JP" sz="2700">
                <a:solidFill>
                  <a:schemeClr val="accent3">
                    <a:lumMod val="60000"/>
                    <a:lumOff val="40000"/>
                  </a:schemeClr>
                </a:solidFill>
                <a:cs typeface="Times New Roman" panose="02020603050405020304" pitchFamily="18" charset="0"/>
              </a:rPr>
              <a:t>Công văn số </a:t>
            </a:r>
            <a:r>
              <a:rPr lang="en-US" altLang="ja-JP" sz="2700">
                <a:solidFill>
                  <a:schemeClr val="accent3">
                    <a:lumMod val="60000"/>
                    <a:lumOff val="40000"/>
                  </a:schemeClr>
                </a:solidFill>
                <a:latin typeface="Times New Roman" panose="02020603050405020304" pitchFamily="18" charset="0"/>
                <a:cs typeface="Times New Roman" panose="02020603050405020304" pitchFamily="18" charset="0"/>
              </a:rPr>
              <a:t>625</a:t>
            </a:r>
            <a:r>
              <a:rPr lang="vi-VN" altLang="ja-JP" sz="2700">
                <a:solidFill>
                  <a:schemeClr val="accent3">
                    <a:lumMod val="60000"/>
                    <a:lumOff val="40000"/>
                  </a:schemeClr>
                </a:solidFill>
                <a:cs typeface="Times New Roman" panose="02020603050405020304" pitchFamily="18" charset="0"/>
              </a:rPr>
              <a:t>/</a:t>
            </a:r>
            <a:r>
              <a:rPr lang="en-US" altLang="ja-JP" sz="2700">
                <a:solidFill>
                  <a:schemeClr val="accent3">
                    <a:lumMod val="60000"/>
                    <a:lumOff val="40000"/>
                  </a:schemeClr>
                </a:solidFill>
                <a:latin typeface="Times New Roman" panose="02020603050405020304" pitchFamily="18" charset="0"/>
                <a:cs typeface="Times New Roman" panose="02020603050405020304" pitchFamily="18" charset="0"/>
              </a:rPr>
              <a:t>UBND-VX</a:t>
            </a:r>
            <a:r>
              <a:rPr lang="vi-VN" altLang="ja-JP" sz="2700">
                <a:solidFill>
                  <a:schemeClr val="accent3">
                    <a:lumMod val="60000"/>
                    <a:lumOff val="40000"/>
                  </a:schemeClr>
                </a:solidFill>
                <a:cs typeface="Times New Roman" panose="02020603050405020304" pitchFamily="18" charset="0"/>
              </a:rPr>
              <a:t> ngày </a:t>
            </a:r>
            <a:r>
              <a:rPr lang="en-US" altLang="ja-JP" sz="2700">
                <a:solidFill>
                  <a:schemeClr val="accent3">
                    <a:lumMod val="60000"/>
                    <a:lumOff val="40000"/>
                  </a:schemeClr>
                </a:solidFill>
                <a:latin typeface="Times New Roman" panose="02020603050405020304" pitchFamily="18" charset="0"/>
                <a:cs typeface="Times New Roman" panose="02020603050405020304" pitchFamily="18" charset="0"/>
              </a:rPr>
              <a:t>02/03/</a:t>
            </a:r>
            <a:r>
              <a:rPr lang="vi-VN" altLang="ja-JP" sz="2700">
                <a:solidFill>
                  <a:schemeClr val="accent3">
                    <a:lumMod val="60000"/>
                    <a:lumOff val="40000"/>
                  </a:schemeClr>
                </a:solidFill>
                <a:cs typeface="Times New Roman" panose="02020603050405020304" pitchFamily="18" charset="0"/>
              </a:rPr>
              <a:t>202</a:t>
            </a:r>
            <a:r>
              <a:rPr lang="en-US" altLang="ja-JP" sz="2700">
                <a:solidFill>
                  <a:schemeClr val="accent3">
                    <a:lumMod val="60000"/>
                    <a:lumOff val="40000"/>
                  </a:schemeClr>
                </a:solidFill>
                <a:latin typeface="Times New Roman" panose="02020603050405020304" pitchFamily="18" charset="0"/>
                <a:cs typeface="Times New Roman" panose="02020603050405020304" pitchFamily="18" charset="0"/>
              </a:rPr>
              <a:t>2</a:t>
            </a:r>
            <a:r>
              <a:rPr lang="vi-VN" altLang="ja-JP" sz="2700">
                <a:solidFill>
                  <a:schemeClr val="accent3">
                    <a:lumMod val="60000"/>
                    <a:lumOff val="40000"/>
                  </a:schemeClr>
                </a:solidFill>
                <a:cs typeface="Times New Roman" panose="02020603050405020304" pitchFamily="18" charset="0"/>
              </a:rPr>
              <a:t> của </a:t>
            </a:r>
            <a:r>
              <a:rPr lang="en-US" altLang="ja-JP" sz="2700">
                <a:solidFill>
                  <a:schemeClr val="accent3">
                    <a:lumMod val="60000"/>
                    <a:lumOff val="40000"/>
                  </a:schemeClr>
                </a:solidFill>
                <a:latin typeface="Times New Roman" panose="02020603050405020304" pitchFamily="18" charset="0"/>
                <a:cs typeface="Times New Roman" panose="02020603050405020304" pitchFamily="18" charset="0"/>
              </a:rPr>
              <a:t>UBND Thành phố Hồ Chí Minh</a:t>
            </a:r>
          </a:p>
        </p:txBody>
      </p:sp>
      <p:sp>
        <p:nvSpPr>
          <p:cNvPr id="14" name="Chỗ dành sẵn cho Nội dung 13">
            <a:extLst>
              <a:ext uri="{FF2B5EF4-FFF2-40B4-BE49-F238E27FC236}">
                <a16:creationId xmlns:a16="http://schemas.microsoft.com/office/drawing/2014/main" id="{7050023A-018B-4733-AF5B-A56CF012F456}"/>
              </a:ext>
            </a:extLst>
          </p:cNvPr>
          <p:cNvSpPr>
            <a:spLocks noGrp="1"/>
          </p:cNvSpPr>
          <p:nvPr>
            <p:ph idx="1"/>
          </p:nvPr>
        </p:nvSpPr>
        <p:spPr>
          <a:xfrm>
            <a:off x="257452" y="967666"/>
            <a:ext cx="11425562" cy="5362113"/>
          </a:xfrm>
        </p:spPr>
        <p:txBody>
          <a:bodyPr/>
          <a:lstStyle/>
          <a:p>
            <a:r>
              <a:rPr lang="en-US">
                <a:latin typeface="Times New Roman" panose="02020603050405020304" pitchFamily="18" charset="0"/>
                <a:cs typeface="Times New Roman" panose="02020603050405020304" pitchFamily="18" charset="0"/>
              </a:rPr>
              <a:t>Về việc xét nghiệm nhanh kháng nguyên đối với toàn bộ F1, học sinh và giáo viên của lớp có F0: </a:t>
            </a:r>
            <a:r>
              <a:rPr lang="en-US">
                <a:solidFill>
                  <a:srgbClr val="FFFF00"/>
                </a:solidFill>
                <a:latin typeface="Times New Roman" panose="02020603050405020304" pitchFamily="18" charset="0"/>
                <a:cs typeface="Times New Roman" panose="02020603050405020304" pitchFamily="18" charset="0"/>
              </a:rPr>
              <a:t>“ Trạm y tế cấp ph</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ờng hoặc c</a:t>
            </a:r>
            <a:r>
              <a:rPr lang="vi-VN">
                <a:solidFill>
                  <a:srgbClr val="FFFF00"/>
                </a:solidFill>
                <a:latin typeface="Times New Roman" panose="02020603050405020304" pitchFamily="18" charset="0"/>
                <a:cs typeface="Times New Roman" panose="02020603050405020304" pitchFamily="18" charset="0"/>
              </a:rPr>
              <a:t>ơ</a:t>
            </a:r>
            <a:r>
              <a:rPr lang="en-US">
                <a:solidFill>
                  <a:srgbClr val="FFFF00"/>
                </a:solidFill>
                <a:latin typeface="Times New Roman" panose="02020603050405020304" pitchFamily="18" charset="0"/>
                <a:cs typeface="Times New Roman" panose="02020603050405020304" pitchFamily="18" charset="0"/>
              </a:rPr>
              <a:t> sở y tế phối hợp cơ sở giáo dục tổ chức xét nghiệm nhanh kháng nguyên (hoặc xét nghiệm RT-PCR mẫu đ</a:t>
            </a:r>
            <a:r>
              <a:rPr lang="vi-VN">
                <a:solidFill>
                  <a:srgbClr val="FFFF00"/>
                </a:solidFill>
                <a:latin typeface="Times New Roman" panose="02020603050405020304" pitchFamily="18" charset="0"/>
                <a:cs typeface="Times New Roman" panose="02020603050405020304" pitchFamily="18" charset="0"/>
              </a:rPr>
              <a:t>ơ</a:t>
            </a:r>
            <a:r>
              <a:rPr lang="en-US">
                <a:solidFill>
                  <a:srgbClr val="FFFF00"/>
                </a:solidFill>
                <a:latin typeface="Times New Roman" panose="02020603050405020304" pitchFamily="18" charset="0"/>
                <a:cs typeface="Times New Roman" panose="02020603050405020304" pitchFamily="18" charset="0"/>
              </a:rPr>
              <a:t>n) cho những tr</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ờng hợp học sinh và giáo viên có triệu chứng nghi nhiễm COVID-19 (nếu có) của lớp có F0…”</a:t>
            </a:r>
          </a:p>
          <a:p>
            <a:r>
              <a:rPr lang="en-US">
                <a:latin typeface="Times New Roman" panose="02020603050405020304" pitchFamily="18" charset="0"/>
                <a:cs typeface="Times New Roman" panose="02020603050405020304" pitchFamily="18" charset="0"/>
              </a:rPr>
              <a:t>Về việc xét nghiệm đối với tr</a:t>
            </a:r>
            <a:r>
              <a:rPr lang="vi-VN">
                <a:latin typeface="Times New Roman" panose="02020603050405020304" pitchFamily="18" charset="0"/>
                <a:cs typeface="Times New Roman" panose="02020603050405020304" pitchFamily="18" charset="0"/>
              </a:rPr>
              <a:t>ư</a:t>
            </a:r>
            <a:r>
              <a:rPr lang="en-US">
                <a:latin typeface="Times New Roman" panose="02020603050405020304" pitchFamily="18" charset="0"/>
                <a:cs typeface="Times New Roman" panose="02020603050405020304" pitchFamily="18" charset="0"/>
              </a:rPr>
              <a:t>ờng hợp F1 sau khi hoàn thành cách ly y tế tại nhà theo quy định: </a:t>
            </a:r>
            <a:r>
              <a:rPr lang="en-US">
                <a:solidFill>
                  <a:srgbClr val="FFFF00"/>
                </a:solidFill>
                <a:latin typeface="Times New Roman" panose="02020603050405020304" pitchFamily="18" charset="0"/>
                <a:cs typeface="Times New Roman" panose="02020603050405020304" pitchFamily="18" charset="0"/>
              </a:rPr>
              <a:t>“ Phụ huynh tự thực hiện xét nghiệm nhanh kháng nguyên cho học sinh tại nhà vào ngày thứ 5 nếu đã tiêm đủ liều vắc xin phòng COVID-19, hoặc ngày thứ 7 nếu ch</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a tiêm đủ liều vắc xin; thông báo kết quả xét nghiệm cho giáo viên chủ nhiệm lớp bằng cách gửi hình ảnh kết quả xét nghiệm (qua email/zalo/viber/tin nhắn…). Tr</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ờng hợp phụ huynh không có điều kiện thực hiện xét nghiệm nhanh kháng nguyên cho học sinh tại nhà, phụ huynh có thể đ</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a học sinh đến Trạm y tế để nhân viên y tế thực hiện; phụ huynh hoặc nhân viên y tế thông báo kết quả xét nghiệm cho giáo viên chủ nhiệm theo cách thức như trên. Kết quả xét nghiệm âm tính gửi đến giáo viên chủ nhiệm xem nh</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 đủ điều kiện cho học sinh quay trở lại tr</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ờng học.”</a:t>
            </a:r>
          </a:p>
          <a:p>
            <a:r>
              <a:rPr lang="en-US">
                <a:latin typeface="Times New Roman" panose="02020603050405020304" pitchFamily="18" charset="0"/>
                <a:cs typeface="Times New Roman" panose="02020603050405020304" pitchFamily="18" charset="0"/>
              </a:rPr>
              <a:t>Về theo dõi sức khoẻ của các học sinh cùng lớp có F0: </a:t>
            </a:r>
            <a:r>
              <a:rPr lang="en-US">
                <a:solidFill>
                  <a:srgbClr val="FFFF00"/>
                </a:solidFill>
                <a:latin typeface="Times New Roman" panose="02020603050405020304" pitchFamily="18" charset="0"/>
                <a:cs typeface="Times New Roman" panose="02020603050405020304" pitchFamily="18" charset="0"/>
              </a:rPr>
              <a:t>“ C</a:t>
            </a:r>
            <a:r>
              <a:rPr lang="vi-VN">
                <a:solidFill>
                  <a:srgbClr val="FFFF00"/>
                </a:solidFill>
                <a:latin typeface="Times New Roman" panose="02020603050405020304" pitchFamily="18" charset="0"/>
                <a:cs typeface="Times New Roman" panose="02020603050405020304" pitchFamily="18" charset="0"/>
              </a:rPr>
              <a:t>ơ</a:t>
            </a:r>
            <a:r>
              <a:rPr lang="en-US">
                <a:solidFill>
                  <a:srgbClr val="FFFF00"/>
                </a:solidFill>
                <a:latin typeface="Times New Roman" panose="02020603050405020304" pitchFamily="18" charset="0"/>
                <a:cs typeface="Times New Roman" panose="02020603050405020304" pitchFamily="18" charset="0"/>
              </a:rPr>
              <a:t> sở giáo dục phải lập danh sách học sinh thuộc nhóm nguy c</a:t>
            </a:r>
            <a:r>
              <a:rPr lang="vi-VN">
                <a:solidFill>
                  <a:srgbClr val="FFFF00"/>
                </a:solidFill>
                <a:latin typeface="Times New Roman" panose="02020603050405020304" pitchFamily="18" charset="0"/>
                <a:cs typeface="Times New Roman" panose="02020603050405020304" pitchFamily="18" charset="0"/>
              </a:rPr>
              <a:t>ơ</a:t>
            </a:r>
            <a:r>
              <a:rPr lang="en-US">
                <a:solidFill>
                  <a:srgbClr val="FFFF00"/>
                </a:solidFill>
                <a:latin typeface="Times New Roman" panose="02020603050405020304" pitchFamily="18" charset="0"/>
                <a:cs typeface="Times New Roman" panose="02020603050405020304" pitchFamily="18" charset="0"/>
              </a:rPr>
              <a:t> (béo phì, mắc các bệnh mạn tính, bệnh lý bẩm sinh… đ</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ợc ban hành kèm theo Quyết định 5525/QĐ-BYT ngày 01 tháng 12 năm 2021 của Bộ Y tế về ban hành h</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ớng dẫn phân loại nguy c</a:t>
            </a:r>
            <a:r>
              <a:rPr lang="vi-VN">
                <a:solidFill>
                  <a:srgbClr val="FFFF00"/>
                </a:solidFill>
                <a:latin typeface="Times New Roman" panose="02020603050405020304" pitchFamily="18" charset="0"/>
                <a:cs typeface="Times New Roman" panose="02020603050405020304" pitchFamily="18" charset="0"/>
              </a:rPr>
              <a:t>ơ</a:t>
            </a:r>
            <a:r>
              <a:rPr lang="en-US">
                <a:solidFill>
                  <a:srgbClr val="FFFF00"/>
                </a:solidFill>
                <a:latin typeface="Times New Roman" panose="02020603050405020304" pitchFamily="18" charset="0"/>
                <a:cs typeface="Times New Roman" panose="02020603050405020304" pitchFamily="18" charset="0"/>
              </a:rPr>
              <a:t> ng</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ời nhiễm SARS-CoV-2 và định h</a:t>
            </a:r>
            <a:r>
              <a:rPr lang="vi-VN">
                <a:solidFill>
                  <a:srgbClr val="FFFF00"/>
                </a:solidFill>
                <a:latin typeface="Times New Roman" panose="02020603050405020304" pitchFamily="18" charset="0"/>
                <a:cs typeface="Times New Roman" panose="02020603050405020304" pitchFamily="18" charset="0"/>
              </a:rPr>
              <a:t>ư</a:t>
            </a:r>
            <a:r>
              <a:rPr lang="en-US">
                <a:solidFill>
                  <a:srgbClr val="FFFF00"/>
                </a:solidFill>
                <a:latin typeface="Times New Roman" panose="02020603050405020304" pitchFamily="18" charset="0"/>
                <a:cs typeface="Times New Roman" panose="02020603050405020304" pitchFamily="18" charset="0"/>
              </a:rPr>
              <a:t>ớng xử trí, cách ly, điều trị) để theo dõi sát sức khoẻ trong vòng 10 ngày.”</a:t>
            </a:r>
            <a:endParaRPr lang="vi-VN">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21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82B6-D09B-4174-A033-2D7B21629E92}"/>
              </a:ext>
            </a:extLst>
          </p:cNvPr>
          <p:cNvSpPr>
            <a:spLocks noGrp="1"/>
          </p:cNvSpPr>
          <p:nvPr>
            <p:ph type="title"/>
          </p:nvPr>
        </p:nvSpPr>
        <p:spPr>
          <a:xfrm>
            <a:off x="1371600" y="368559"/>
            <a:ext cx="9601200" cy="928396"/>
          </a:xfrm>
        </p:spPr>
        <p:txBody>
          <a:bodyPr>
            <a:normAutofit/>
          </a:bodyPr>
          <a:lstStyle/>
          <a:p>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LƯU Ý</a:t>
            </a:r>
            <a:endParaRPr lang="vi-VN" b="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E396BB-F203-4CC5-BE72-7394BF81E968}"/>
              </a:ext>
            </a:extLst>
          </p:cNvPr>
          <p:cNvSpPr>
            <a:spLocks noGrp="1"/>
          </p:cNvSpPr>
          <p:nvPr>
            <p:ph idx="1"/>
          </p:nvPr>
        </p:nvSpPr>
        <p:spPr>
          <a:xfrm>
            <a:off x="1063690" y="1520890"/>
            <a:ext cx="10552922" cy="4346510"/>
          </a:xfrm>
        </p:spPr>
        <p:txBody>
          <a:bodyPr>
            <a:normAutofit/>
          </a:bodyPr>
          <a:lstStyle/>
          <a:p>
            <a:pPr algn="just">
              <a:lnSpc>
                <a:spcPct val="100000"/>
              </a:lnSpc>
              <a:spcBef>
                <a:spcPts val="600"/>
              </a:spcBef>
              <a:spcAft>
                <a:spcPts val="600"/>
              </a:spcAft>
            </a:pP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01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b="1" dirty="0">
                <a:solidFill>
                  <a:schemeClr val="accent1">
                    <a:lumMod val="60000"/>
                    <a:lumOff val="40000"/>
                  </a:schemeClr>
                </a:solidFill>
                <a:latin typeface="Times New Roman" panose="02020603050405020304" pitchFamily="18" charset="0"/>
                <a:cs typeface="Times New Roman" panose="02020603050405020304" pitchFamily="18" charset="0"/>
              </a:rPr>
              <a:t>02 F0 </a:t>
            </a:r>
            <a:r>
              <a:rPr lang="en-US" sz="3600" b="1" dirty="0" err="1">
                <a:solidFill>
                  <a:schemeClr val="accent1">
                    <a:lumMod val="60000"/>
                    <a:lumOff val="40000"/>
                  </a:schemeClr>
                </a:solidFill>
                <a:latin typeface="Times New Roman" panose="02020603050405020304" pitchFamily="18" charset="0"/>
                <a:cs typeface="Times New Roman" panose="02020603050405020304" pitchFamily="18" charset="0"/>
              </a:rPr>
              <a:t>cùng</a:t>
            </a:r>
            <a:r>
              <a:rPr lang="en-US" sz="3600" b="1" dirty="0">
                <a:solidFill>
                  <a:schemeClr val="accent1">
                    <a:lumMod val="60000"/>
                    <a:lumOff val="40000"/>
                  </a:schemeClr>
                </a:solidFill>
                <a:latin typeface="Times New Roman" panose="02020603050405020304" pitchFamily="18" charset="0"/>
                <a:cs typeface="Times New Roman" panose="02020603050405020304" pitchFamily="18" charset="0"/>
              </a:rPr>
              <a:t> 01 </a:t>
            </a:r>
            <a:r>
              <a:rPr lang="en-US" sz="3600" b="1" dirty="0" err="1">
                <a:solidFill>
                  <a:schemeClr val="accent1">
                    <a:lumMod val="60000"/>
                    <a:lumOff val="40000"/>
                  </a:schemeClr>
                </a:solidFill>
                <a:latin typeface="Times New Roman" panose="02020603050405020304" pitchFamily="18" charset="0"/>
                <a:cs typeface="Times New Roman" panose="02020603050405020304" pitchFamily="18" charset="0"/>
              </a:rPr>
              <a:t>lớp</a:t>
            </a:r>
            <a:r>
              <a:rPr lang="en-US" sz="36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sym typeface="Wingdings" panose="05000000000000000000" pitchFamily="2" charset="2"/>
              </a:rPr>
              <a:t> BCĐ PCD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trường</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căn</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cứ</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quả</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điều</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tra</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dịch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tễ</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quyết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hình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thức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tiếp</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theo.</a:t>
            </a:r>
            <a:endParaRPr lang="en-US" sz="3600" dirty="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00000"/>
              </a:lnSpc>
              <a:spcBef>
                <a:spcPts val="600"/>
              </a:spcBef>
              <a:spcAft>
                <a:spcPts val="600"/>
              </a:spcAft>
            </a:pPr>
            <a:r>
              <a:rPr lang="en-US" sz="36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3600" dirty="0">
                <a:latin typeface="Times New Roman" panose="02020603050405020304" pitchFamily="18" charset="0"/>
                <a:cs typeface="Times New Roman" panose="02020603050405020304" pitchFamily="18" charset="0"/>
                <a:sym typeface="Wingdings" panose="05000000000000000000" pitchFamily="2" charset="2"/>
              </a:rPr>
              <a:t> 01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ngày</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chemeClr val="accent1">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F0 ở 2 </a:t>
            </a:r>
            <a:r>
              <a:rPr lang="en-US" sz="3600" b="1" dirty="0" err="1">
                <a:solidFill>
                  <a:schemeClr val="accent1">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lớp</a:t>
            </a:r>
            <a:r>
              <a:rPr lang="en-US" sz="3600" b="1" dirty="0">
                <a:solidFill>
                  <a:schemeClr val="accent1">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chemeClr val="accent1">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trở</a:t>
            </a:r>
            <a:r>
              <a:rPr lang="en-US" sz="3600" b="1" dirty="0">
                <a:solidFill>
                  <a:schemeClr val="accent1">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chemeClr val="accent1">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lên</a:t>
            </a:r>
            <a:r>
              <a:rPr lang="en-US" sz="3600" b="1" dirty="0">
                <a:solidFill>
                  <a:schemeClr val="accent1">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latin typeface="Times New Roman" panose="02020603050405020304" pitchFamily="18" charset="0"/>
                <a:cs typeface="Times New Roman" panose="02020603050405020304" pitchFamily="18" charset="0"/>
                <a:sym typeface="Wingdings" panose="05000000000000000000" pitchFamily="2" charset="2"/>
              </a:rPr>
              <a:t> BCĐ PCD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quận</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huyện</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căn</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cứ</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quả</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điều</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tra</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dịch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tễ</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quyết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hình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thức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tiếp</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theo.</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74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ED04B67-1068-4A18-89C9-71063EB1F9D4}"/>
              </a:ext>
            </a:extLst>
          </p:cNvPr>
          <p:cNvCxnSpPr/>
          <p:nvPr/>
        </p:nvCxnSpPr>
        <p:spPr>
          <a:xfrm>
            <a:off x="114300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555" name="Rectangle 2">
            <a:extLst>
              <a:ext uri="{FF2B5EF4-FFF2-40B4-BE49-F238E27FC236}">
                <a16:creationId xmlns:a16="http://schemas.microsoft.com/office/drawing/2014/main" id="{749CAE20-7223-4233-B765-18934B540FBD}"/>
              </a:ext>
            </a:extLst>
          </p:cNvPr>
          <p:cNvSpPr txBox="1">
            <a:spLocks noChangeArrowheads="1"/>
          </p:cNvSpPr>
          <p:nvPr/>
        </p:nvSpPr>
        <p:spPr bwMode="auto">
          <a:xfrm>
            <a:off x="114300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chemeClr val="accent3">
                    <a:lumMod val="60000"/>
                    <a:lumOff val="40000"/>
                  </a:schemeClr>
                </a:solidFill>
                <a:latin typeface="Times New Roman" panose="02020603050405020304" pitchFamily="18" charset="0"/>
                <a:cs typeface="Times New Roman" panose="02020603050405020304" pitchFamily="18" charset="0"/>
              </a:rPr>
              <a:t>Công tác vệ sinh môi trường, khử khuẩn</a:t>
            </a:r>
            <a:endParaRPr lang="en-US" altLang="en-US" sz="2700" b="1">
              <a:solidFill>
                <a:schemeClr val="accent3">
                  <a:lumMod val="60000"/>
                  <a:lumOff val="40000"/>
                </a:schemeClr>
              </a:solidFill>
            </a:endParaRPr>
          </a:p>
        </p:txBody>
      </p:sp>
      <p:graphicFrame>
        <p:nvGraphicFramePr>
          <p:cNvPr id="4" name="Diagram 3">
            <a:extLst>
              <a:ext uri="{FF2B5EF4-FFF2-40B4-BE49-F238E27FC236}">
                <a16:creationId xmlns:a16="http://schemas.microsoft.com/office/drawing/2014/main" id="{4E956FB5-4628-4242-B57E-8530F3CA86E7}"/>
              </a:ext>
            </a:extLst>
          </p:cNvPr>
          <p:cNvGraphicFramePr/>
          <p:nvPr>
            <p:extLst>
              <p:ext uri="{D42A27DB-BD31-4B8C-83A1-F6EECF244321}">
                <p14:modId xmlns:p14="http://schemas.microsoft.com/office/powerpoint/2010/main" val="3046622343"/>
              </p:ext>
            </p:extLst>
          </p:nvPr>
        </p:nvGraphicFramePr>
        <p:xfrm>
          <a:off x="887768" y="914400"/>
          <a:ext cx="6658252"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8" name="Slide Number Placeholder 2">
            <a:extLst>
              <a:ext uri="{FF2B5EF4-FFF2-40B4-BE49-F238E27FC236}">
                <a16:creationId xmlns:a16="http://schemas.microsoft.com/office/drawing/2014/main" id="{54B98618-70C8-49F8-8585-8455CF6D3A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AACDC1-8D33-49BC-916D-99A4DBEC06F7}" type="slidenum">
              <a:rPr lang="en-US" altLang="en-US" sz="1200">
                <a:solidFill>
                  <a:srgbClr val="898989"/>
                </a:solidFill>
                <a:latin typeface="Verdana" panose="020B0604030504040204" pitchFamily="34" charset="0"/>
              </a:rPr>
              <a:pPr>
                <a:spcBef>
                  <a:spcPct val="0"/>
                </a:spcBef>
                <a:buFontTx/>
                <a:buNone/>
              </a:pPr>
              <a:t>14</a:t>
            </a:fld>
            <a:endParaRPr lang="en-US" altLang="en-US" sz="1200">
              <a:solidFill>
                <a:srgbClr val="898989"/>
              </a:solidFill>
              <a:latin typeface="Verdana" panose="020B0604030504040204" pitchFamily="34" charset="0"/>
            </a:endParaRPr>
          </a:p>
        </p:txBody>
      </p:sp>
      <p:pic>
        <p:nvPicPr>
          <p:cNvPr id="23560" name="Picture 2">
            <a:extLst>
              <a:ext uri="{FF2B5EF4-FFF2-40B4-BE49-F238E27FC236}">
                <a16:creationId xmlns:a16="http://schemas.microsoft.com/office/drawing/2014/main" id="{CF9EE166-6453-40D8-A6C2-F5A691291D9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46020" y="915988"/>
            <a:ext cx="3949700" cy="58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7F92-5E6E-442F-932B-F1C70876CC90}"/>
              </a:ext>
            </a:extLst>
          </p:cNvPr>
          <p:cNvSpPr>
            <a:spLocks noGrp="1"/>
          </p:cNvSpPr>
          <p:nvPr>
            <p:ph type="title"/>
          </p:nvPr>
        </p:nvSpPr>
        <p:spPr>
          <a:xfrm>
            <a:off x="646111" y="452718"/>
            <a:ext cx="10463709" cy="1400530"/>
          </a:xfrm>
        </p:spPr>
        <p:txBody>
          <a:bodyPr>
            <a:normAutofit/>
          </a:bodyPr>
          <a:lstStyle/>
          <a:p>
            <a:r>
              <a:rPr lang="en-US" sz="3000" b="1" dirty="0" err="1">
                <a:solidFill>
                  <a:schemeClr val="accent3">
                    <a:lumMod val="60000"/>
                    <a:lumOff val="40000"/>
                  </a:schemeClr>
                </a:solidFill>
                <a:latin typeface="Times New Roman" panose="02020603050405020304" pitchFamily="18" charset="0"/>
                <a:cs typeface="Times New Roman" panose="02020603050405020304" pitchFamily="18" charset="0"/>
              </a:rPr>
              <a:t>Hướng</a:t>
            </a:r>
            <a:r>
              <a:rPr lang="en-US" sz="30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60000"/>
                    <a:lumOff val="40000"/>
                  </a:schemeClr>
                </a:solidFill>
                <a:latin typeface="Times New Roman" panose="02020603050405020304" pitchFamily="18" charset="0"/>
                <a:cs typeface="Times New Roman" panose="02020603050405020304" pitchFamily="18" charset="0"/>
              </a:rPr>
              <a:t>dẫn</a:t>
            </a:r>
            <a:r>
              <a:rPr lang="en-US" sz="30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60000"/>
                    <a:lumOff val="40000"/>
                  </a:schemeClr>
                </a:solidFill>
                <a:latin typeface="Times New Roman" panose="02020603050405020304" pitchFamily="18" charset="0"/>
                <a:cs typeface="Times New Roman" panose="02020603050405020304" pitchFamily="18" charset="0"/>
              </a:rPr>
              <a:t>vệ</a:t>
            </a:r>
            <a:r>
              <a:rPr lang="en-US" sz="30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60000"/>
                    <a:lumOff val="40000"/>
                  </a:schemeClr>
                </a:solidFill>
                <a:latin typeface="Times New Roman" panose="02020603050405020304" pitchFamily="18" charset="0"/>
                <a:cs typeface="Times New Roman" panose="02020603050405020304" pitchFamily="18" charset="0"/>
              </a:rPr>
              <a:t>sinh</a:t>
            </a:r>
            <a:r>
              <a:rPr lang="en-US" sz="30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60000"/>
                    <a:lumOff val="40000"/>
                  </a:schemeClr>
                </a:solidFill>
                <a:latin typeface="Times New Roman" panose="02020603050405020304" pitchFamily="18" charset="0"/>
                <a:cs typeface="Times New Roman" panose="02020603050405020304" pitchFamily="18" charset="0"/>
              </a:rPr>
              <a:t>khử</a:t>
            </a:r>
            <a:r>
              <a:rPr lang="en-US" sz="30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60000"/>
                    <a:lumOff val="40000"/>
                  </a:schemeClr>
                </a:solidFill>
                <a:latin typeface="Times New Roman" panose="02020603050405020304" pitchFamily="18" charset="0"/>
                <a:cs typeface="Times New Roman" panose="02020603050405020304" pitchFamily="18" charset="0"/>
              </a:rPr>
              <a:t>khuẩn</a:t>
            </a:r>
            <a:r>
              <a:rPr lang="en-US" sz="30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60000"/>
                    <a:lumOff val="40000"/>
                  </a:schemeClr>
                </a:solidFill>
                <a:latin typeface="Times New Roman" panose="02020603050405020304" pitchFamily="18" charset="0"/>
                <a:cs typeface="Times New Roman" panose="02020603050405020304" pitchFamily="18" charset="0"/>
              </a:rPr>
              <a:t>phòng</a:t>
            </a:r>
            <a:r>
              <a:rPr lang="en-US" sz="30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60000"/>
                    <a:lumOff val="40000"/>
                  </a:schemeClr>
                </a:solidFill>
                <a:latin typeface="Times New Roman" panose="02020603050405020304" pitchFamily="18" charset="0"/>
                <a:cs typeface="Times New Roman" panose="02020603050405020304" pitchFamily="18" charset="0"/>
              </a:rPr>
              <a:t>chống</a:t>
            </a:r>
            <a:r>
              <a:rPr lang="en-US" sz="30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3">
                    <a:lumMod val="60000"/>
                    <a:lumOff val="40000"/>
                  </a:schemeClr>
                </a:solidFill>
                <a:latin typeface="Times New Roman" panose="02020603050405020304" pitchFamily="18" charset="0"/>
                <a:cs typeface="Times New Roman" panose="02020603050405020304" pitchFamily="18" charset="0"/>
              </a:rPr>
              <a:t>dịch</a:t>
            </a:r>
            <a:r>
              <a:rPr lang="en-US" sz="3000" b="1" dirty="0">
                <a:solidFill>
                  <a:schemeClr val="accent3">
                    <a:lumMod val="60000"/>
                    <a:lumOff val="40000"/>
                  </a:schemeClr>
                </a:solidFill>
                <a:latin typeface="Times New Roman" panose="02020603050405020304" pitchFamily="18" charset="0"/>
                <a:cs typeface="Times New Roman" panose="02020603050405020304" pitchFamily="18" charset="0"/>
              </a:rPr>
              <a:t> COVID-19</a:t>
            </a:r>
            <a:endParaRPr lang="en-US" sz="3000" dirty="0">
              <a:solidFill>
                <a:schemeClr val="accent3">
                  <a:lumMod val="60000"/>
                  <a:lumOff val="40000"/>
                </a:schemeClr>
              </a:solidFill>
            </a:endParaRPr>
          </a:p>
        </p:txBody>
      </p:sp>
      <p:sp>
        <p:nvSpPr>
          <p:cNvPr id="3" name="Content Placeholder 2">
            <a:extLst>
              <a:ext uri="{FF2B5EF4-FFF2-40B4-BE49-F238E27FC236}">
                <a16:creationId xmlns:a16="http://schemas.microsoft.com/office/drawing/2014/main" id="{655DED96-EEC3-4224-AC81-9C2B047D28EF}"/>
              </a:ext>
            </a:extLst>
          </p:cNvPr>
          <p:cNvSpPr>
            <a:spLocks noGrp="1"/>
          </p:cNvSpPr>
          <p:nvPr>
            <p:ph idx="1"/>
          </p:nvPr>
        </p:nvSpPr>
        <p:spPr>
          <a:xfrm>
            <a:off x="1103312" y="1988598"/>
            <a:ext cx="8946541" cy="4259801"/>
          </a:xfrm>
        </p:spPr>
        <p:txBody>
          <a:bodyPr>
            <a:normAutofit fontScale="92500" lnSpcReduction="10000"/>
          </a:bodyPr>
          <a:lstStyle/>
          <a:p>
            <a:pPr marL="0" lvl="0" indent="0" fontAlgn="base">
              <a:buNone/>
            </a:pP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pha</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clo</a:t>
            </a:r>
            <a:endParaRPr lang="en-US" sz="2400" dirty="0">
              <a:latin typeface="Times New Roman" panose="02020603050405020304" pitchFamily="18" charset="0"/>
              <a:cs typeface="Times New Roman" panose="02020603050405020304" pitchFamily="18" charset="0"/>
            </a:endParaRPr>
          </a:p>
          <a:p>
            <a:pPr lvl="0" algn="just" fontAlgn="base">
              <a:buFont typeface="Times New Roman" panose="02020603050405020304" pitchFamily="18" charset="0"/>
              <a:buChar char="-"/>
            </a:pP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nồng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độ</a:t>
            </a:r>
            <a:r>
              <a:rPr lang="en-US" sz="2400" b="1" dirty="0">
                <a:solidFill>
                  <a:srgbClr val="FFFF00"/>
                </a:solidFill>
                <a:latin typeface="Times New Roman" panose="02020603050405020304" pitchFamily="18" charset="0"/>
                <a:cs typeface="Times New Roman" panose="02020603050405020304" pitchFamily="18" charset="0"/>
              </a:rPr>
              <a:t> 0,05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0,1% </a:t>
            </a:r>
            <a:r>
              <a:rPr lang="en-US" sz="2400" b="1" dirty="0" err="1">
                <a:solidFill>
                  <a:srgbClr val="FFFF00"/>
                </a:solidFill>
                <a:latin typeface="Times New Roman" panose="02020603050405020304" pitchFamily="18" charset="0"/>
                <a:cs typeface="Times New Roman" panose="02020603050405020304" pitchFamily="18" charset="0"/>
              </a:rPr>
              <a:t>clo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hoạt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a:t>
            </a:r>
          </a:p>
          <a:p>
            <a:pPr algn="just">
              <a:buFont typeface="Times New Roman" panose="02020603050405020304" pitchFamily="18" charset="0"/>
              <a:buChar char="-"/>
            </a:pP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lít</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marL="0" indent="0">
              <a:buNone/>
            </a:pPr>
            <a:endParaRPr lang="en-US"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600"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600"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600" i="1" dirty="0">
              <a:solidFill>
                <a:srgbClr val="FF0000"/>
              </a:solidFill>
              <a:latin typeface="Times New Roman" panose="02020603050405020304" pitchFamily="18" charset="0"/>
              <a:cs typeface="Times New Roman" panose="02020603050405020304" pitchFamily="18" charset="0"/>
            </a:endParaRPr>
          </a:p>
          <a:p>
            <a:pPr marL="0" indent="0">
              <a:buNone/>
            </a:pPr>
            <a:r>
              <a:rPr lang="en-US" sz="2200" b="1" i="1" dirty="0" err="1">
                <a:solidFill>
                  <a:srgbClr val="FFFF00"/>
                </a:solidFill>
                <a:latin typeface="Times New Roman" panose="02020603050405020304" pitchFamily="18" charset="0"/>
                <a:cs typeface="Times New Roman" panose="02020603050405020304" pitchFamily="18" charset="0"/>
              </a:rPr>
              <a:t>Hàm</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lượng</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clo</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hoạt</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tính</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của</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hóa</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chất</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sử</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dụng</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luôn</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được</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nhà</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sản</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xuất</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ghi</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trên</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nhãn</a:t>
            </a:r>
            <a:r>
              <a:rPr lang="en-US" sz="2200" b="1" i="1" dirty="0">
                <a:solidFill>
                  <a:srgbClr val="FFFF00"/>
                </a:solidFill>
                <a:latin typeface="Times New Roman" panose="02020603050405020304" pitchFamily="18" charset="0"/>
                <a:cs typeface="Times New Roman" panose="02020603050405020304" pitchFamily="18" charset="0"/>
              </a:rPr>
              <a:t>, bao </a:t>
            </a:r>
            <a:r>
              <a:rPr lang="en-US" sz="2200" b="1" i="1" dirty="0" err="1">
                <a:solidFill>
                  <a:srgbClr val="FFFF00"/>
                </a:solidFill>
                <a:latin typeface="Times New Roman" panose="02020603050405020304" pitchFamily="18" charset="0"/>
                <a:cs typeface="Times New Roman" panose="02020603050405020304" pitchFamily="18" charset="0"/>
              </a:rPr>
              <a:t>bì</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hoặc</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bảng</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hướng</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dẫn</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sử</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dụng</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sản</a:t>
            </a:r>
            <a:r>
              <a:rPr lang="en-US" sz="2200" b="1" i="1" dirty="0">
                <a:solidFill>
                  <a:srgbClr val="FFFF00"/>
                </a:solidFill>
                <a:latin typeface="Times New Roman" panose="02020603050405020304" pitchFamily="18" charset="0"/>
                <a:cs typeface="Times New Roman" panose="02020603050405020304" pitchFamily="18" charset="0"/>
              </a:rPr>
              <a:t> </a:t>
            </a:r>
            <a:r>
              <a:rPr lang="en-US" sz="2200" b="1" i="1" dirty="0" err="1">
                <a:solidFill>
                  <a:srgbClr val="FFFF00"/>
                </a:solidFill>
                <a:latin typeface="Times New Roman" panose="02020603050405020304" pitchFamily="18" charset="0"/>
                <a:cs typeface="Times New Roman" panose="02020603050405020304" pitchFamily="18" charset="0"/>
              </a:rPr>
              <a:t>phẩm</a:t>
            </a:r>
            <a:r>
              <a:rPr lang="en-US" sz="1600" b="1" i="1" dirty="0">
                <a:solidFill>
                  <a:srgbClr val="FFFF00"/>
                </a:solidFill>
                <a:latin typeface="Times New Roman" panose="02020603050405020304" pitchFamily="18" charset="0"/>
                <a:cs typeface="Times New Roman" panose="02020603050405020304" pitchFamily="18" charset="0"/>
              </a:rPr>
              <a:t>.</a:t>
            </a:r>
            <a:endParaRPr lang="en-US" sz="1600" b="1" dirty="0">
              <a:solidFill>
                <a:srgbClr val="FFFF00"/>
              </a:solidFill>
              <a:latin typeface="Times New Roman" panose="02020603050405020304" pitchFamily="18" charset="0"/>
              <a:cs typeface="Times New Roman" panose="02020603050405020304" pitchFamily="18" charset="0"/>
            </a:endParaRPr>
          </a:p>
          <a:p>
            <a:endParaRPr lang="en-US" dirty="0"/>
          </a:p>
        </p:txBody>
      </p:sp>
      <p:pic>
        <p:nvPicPr>
          <p:cNvPr id="4" name="Picture 1" descr="https://thuvienphapluat.vn/doc2htm/00483072_files/image005.jpg">
            <a:extLst>
              <a:ext uri="{FF2B5EF4-FFF2-40B4-BE49-F238E27FC236}">
                <a16:creationId xmlns:a16="http://schemas.microsoft.com/office/drawing/2014/main" id="{9C48606E-C894-4B49-B596-46CBA615A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528" y="4196603"/>
            <a:ext cx="6684135" cy="11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616B1A1E-809D-43E0-B480-A30D7657277F}"/>
              </a:ext>
            </a:extLst>
          </p:cNvPr>
          <p:cNvCxnSpPr/>
          <p:nvPr/>
        </p:nvCxnSpPr>
        <p:spPr>
          <a:xfrm>
            <a:off x="1082180" y="1434517"/>
            <a:ext cx="9118833"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3932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1FF4-186E-4ACF-8C2E-26A296EDD4CC}"/>
              </a:ext>
            </a:extLst>
          </p:cNvPr>
          <p:cNvSpPr>
            <a:spLocks noGrp="1"/>
          </p:cNvSpPr>
          <p:nvPr>
            <p:ph type="title"/>
          </p:nvPr>
        </p:nvSpPr>
        <p:spPr>
          <a:xfrm>
            <a:off x="646111" y="452718"/>
            <a:ext cx="10401945" cy="1400530"/>
          </a:xfrm>
        </p:spPr>
        <p:txBody>
          <a:bodyPr>
            <a:normAutofit/>
          </a:bodyPr>
          <a:lstStyle/>
          <a:p>
            <a:pPr algn="ctr"/>
            <a:r>
              <a:rPr lang="en-US" sz="2400" b="1" i="1">
                <a:solidFill>
                  <a:schemeClr val="accent3">
                    <a:lumMod val="60000"/>
                    <a:lumOff val="40000"/>
                  </a:schemeClr>
                </a:solidFill>
                <a:latin typeface="Times New Roman" panose="02020603050405020304" pitchFamily="18" charset="0"/>
                <a:cs typeface="Times New Roman" panose="02020603050405020304" pitchFamily="18" charset="0"/>
              </a:rPr>
              <a:t>Lượng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hóa</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chất</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chứa</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clo</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để</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pha</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10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lít</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dung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dịch</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với</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các</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nồng</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độ</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clo</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hoạt</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tính</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thường</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sử</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dụng</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trong</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công</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tác</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phòng</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chống</a:t>
            </a:r>
            <a:r>
              <a:rPr lang="en-US" sz="2400" b="1" i="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sz="2400" b="1" i="1" dirty="0" err="1">
                <a:solidFill>
                  <a:schemeClr val="accent3">
                    <a:lumMod val="60000"/>
                    <a:lumOff val="40000"/>
                  </a:schemeClr>
                </a:solidFill>
                <a:latin typeface="Times New Roman" panose="02020603050405020304" pitchFamily="18" charset="0"/>
                <a:cs typeface="Times New Roman" panose="02020603050405020304" pitchFamily="18" charset="0"/>
              </a:rPr>
              <a:t>dịch</a:t>
            </a:r>
            <a:endParaRPr lang="en-US" sz="2400" b="1" dirty="0">
              <a:solidFill>
                <a:schemeClr val="accent3">
                  <a:lumMod val="60000"/>
                  <a:lumOff val="40000"/>
                </a:schemeClr>
              </a:solidFill>
            </a:endParaRPr>
          </a:p>
        </p:txBody>
      </p:sp>
      <p:sp>
        <p:nvSpPr>
          <p:cNvPr id="3" name="Content Placeholder 2">
            <a:extLst>
              <a:ext uri="{FF2B5EF4-FFF2-40B4-BE49-F238E27FC236}">
                <a16:creationId xmlns:a16="http://schemas.microsoft.com/office/drawing/2014/main" id="{1271AF95-93FF-445F-A6AE-200B9225D2E3}"/>
              </a:ext>
            </a:extLst>
          </p:cNvPr>
          <p:cNvSpPr>
            <a:spLocks noGrp="1"/>
          </p:cNvSpPr>
          <p:nvPr>
            <p:ph idx="1"/>
          </p:nvPr>
        </p:nvSpPr>
        <p:spPr>
          <a:xfrm>
            <a:off x="838200" y="4051948"/>
            <a:ext cx="10515600" cy="2125014"/>
          </a:xfrm>
        </p:spPr>
        <p:txBody>
          <a:bodyPr>
            <a:normAutofit fontScale="92500" lnSpcReduction="20000"/>
          </a:bodyPr>
          <a:lstStyle/>
          <a:p>
            <a:pPr algn="just"/>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hòa</a:t>
            </a:r>
            <a:r>
              <a:rPr lang="en-US" sz="2000" dirty="0">
                <a:latin typeface="Times New Roman" panose="02020603050405020304" pitchFamily="18" charset="0"/>
                <a:cs typeface="Times New Roman" panose="02020603050405020304" pitchFamily="18" charset="0"/>
              </a:rPr>
              <a:t> tan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do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tuyệt</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đối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không</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sử</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dụng</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các</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hợp</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chất</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có</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chứa</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clo</a:t>
            </a:r>
            <a:r>
              <a:rPr lang="en-US" sz="2000" b="1" dirty="0">
                <a:solidFill>
                  <a:srgbClr val="FFFF00"/>
                </a:solidFill>
                <a:latin typeface="Times New Roman" panose="02020603050405020304" pitchFamily="18" charset="0"/>
                <a:cs typeface="Times New Roman" panose="02020603050405020304" pitchFamily="18" charset="0"/>
              </a:rPr>
              <a:t> ở </a:t>
            </a:r>
            <a:r>
              <a:rPr lang="en-US" sz="2000" b="1" dirty="0" err="1">
                <a:solidFill>
                  <a:srgbClr val="FFFF00"/>
                </a:solidFill>
                <a:latin typeface="Times New Roman" panose="02020603050405020304" pitchFamily="18" charset="0"/>
                <a:cs typeface="Times New Roman" panose="02020603050405020304" pitchFamily="18" charset="0"/>
              </a:rPr>
              <a:t>dạng</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bột</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nguyên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chất</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để</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xử</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lý</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diệt</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trùng</a:t>
            </a:r>
            <a:endParaRPr lang="en-US" sz="2000" b="1" dirty="0">
              <a:solidFill>
                <a:srgbClr val="FFFF00"/>
              </a:solidFill>
              <a:latin typeface="Times New Roman" panose="02020603050405020304" pitchFamily="18" charset="0"/>
              <a:cs typeface="Times New Roman" panose="02020603050405020304" pitchFamily="18" charset="0"/>
            </a:endParaRPr>
          </a:p>
          <a:p>
            <a:pPr lvl="0" algn="just" fontAlgn="base">
              <a:buFont typeface="Calibri" panose="020F0502020204030204" pitchFamily="34" charset="0"/>
              <a:buChar char="-"/>
            </a:pP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sớm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sẵn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trữ</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94090C8-BD15-4DC8-B9E7-4F5FE5893948}"/>
              </a:ext>
            </a:extLst>
          </p:cNvPr>
          <p:cNvPicPr>
            <a:picLocks noChangeAspect="1"/>
          </p:cNvPicPr>
          <p:nvPr/>
        </p:nvPicPr>
        <p:blipFill>
          <a:blip r:embed="rId2"/>
          <a:stretch>
            <a:fillRect/>
          </a:stretch>
        </p:blipFill>
        <p:spPr>
          <a:xfrm>
            <a:off x="1143944" y="1846959"/>
            <a:ext cx="10106442" cy="2125014"/>
          </a:xfrm>
          <a:prstGeom prst="rect">
            <a:avLst/>
          </a:prstGeom>
        </p:spPr>
      </p:pic>
      <p:cxnSp>
        <p:nvCxnSpPr>
          <p:cNvPr id="5" name="Straight Connector 4">
            <a:extLst>
              <a:ext uri="{FF2B5EF4-FFF2-40B4-BE49-F238E27FC236}">
                <a16:creationId xmlns:a16="http://schemas.microsoft.com/office/drawing/2014/main" id="{3C52CFDA-61B2-43C4-8395-F44C61BAEB08}"/>
              </a:ext>
            </a:extLst>
          </p:cNvPr>
          <p:cNvCxnSpPr/>
          <p:nvPr/>
        </p:nvCxnSpPr>
        <p:spPr>
          <a:xfrm>
            <a:off x="1367406" y="1518407"/>
            <a:ext cx="9118833"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226859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6904-5FE8-4347-8C96-338E5C6026C2}"/>
              </a:ext>
            </a:extLst>
          </p:cNvPr>
          <p:cNvSpPr>
            <a:spLocks noGrp="1"/>
          </p:cNvSpPr>
          <p:nvPr>
            <p:ph type="title"/>
          </p:nvPr>
        </p:nvSpPr>
        <p:spPr>
          <a:xfrm>
            <a:off x="488279" y="2418"/>
            <a:ext cx="11000985" cy="542109"/>
          </a:xfrm>
        </p:spPr>
        <p:txBody>
          <a:bodyPr>
            <a:noAutofit/>
          </a:bodyPr>
          <a:lstStyle/>
          <a:p>
            <a:pPr algn="ctr"/>
            <a:r>
              <a:rPr lang="en-US" sz="2200" b="1">
                <a:solidFill>
                  <a:schemeClr val="accent3">
                    <a:lumMod val="60000"/>
                    <a:lumOff val="40000"/>
                  </a:schemeClr>
                </a:solidFill>
                <a:latin typeface="Times New Roman" panose="02020603050405020304" pitchFamily="18" charset="0"/>
                <a:cs typeface="Times New Roman" panose="02020603050405020304" pitchFamily="18" charset="0"/>
              </a:rPr>
              <a:t>L</a:t>
            </a:r>
            <a:r>
              <a:rPr lang="vi-VN" sz="2200" b="1">
                <a:solidFill>
                  <a:schemeClr val="accent3">
                    <a:lumMod val="60000"/>
                    <a:lumOff val="40000"/>
                  </a:schemeClr>
                </a:solidFill>
                <a:latin typeface="Times New Roman" panose="02020603050405020304" pitchFamily="18" charset="0"/>
                <a:cs typeface="Times New Roman" panose="02020603050405020304" pitchFamily="18" charset="0"/>
              </a:rPr>
              <a:t>Ư</a:t>
            </a:r>
            <a:r>
              <a:rPr lang="en-US" sz="2200" b="1">
                <a:solidFill>
                  <a:schemeClr val="accent3">
                    <a:lumMod val="60000"/>
                    <a:lumOff val="40000"/>
                  </a:schemeClr>
                </a:solidFill>
                <a:latin typeface="Times New Roman" panose="02020603050405020304" pitchFamily="18" charset="0"/>
                <a:cs typeface="Times New Roman" panose="02020603050405020304" pitchFamily="18" charset="0"/>
              </a:rPr>
              <a:t>U ĐỒ H</a:t>
            </a:r>
            <a:r>
              <a:rPr lang="vi-VN" sz="2200" b="1">
                <a:solidFill>
                  <a:schemeClr val="accent3">
                    <a:lumMod val="60000"/>
                    <a:lumOff val="40000"/>
                  </a:schemeClr>
                </a:solidFill>
                <a:latin typeface="Times New Roman" panose="02020603050405020304" pitchFamily="18" charset="0"/>
                <a:cs typeface="Times New Roman" panose="02020603050405020304" pitchFamily="18" charset="0"/>
              </a:rPr>
              <a:t>Ư</a:t>
            </a:r>
            <a:r>
              <a:rPr lang="en-US" sz="2200" b="1">
                <a:solidFill>
                  <a:schemeClr val="accent3">
                    <a:lumMod val="60000"/>
                    <a:lumOff val="40000"/>
                  </a:schemeClr>
                </a:solidFill>
                <a:latin typeface="Times New Roman" panose="02020603050405020304" pitchFamily="18" charset="0"/>
                <a:cs typeface="Times New Roman" panose="02020603050405020304" pitchFamily="18" charset="0"/>
              </a:rPr>
              <a:t>ỚNG DẪN XỬ TRÍ CÁC TR</a:t>
            </a:r>
            <a:r>
              <a:rPr lang="vi-VN" sz="2200" b="1">
                <a:solidFill>
                  <a:schemeClr val="accent3">
                    <a:lumMod val="60000"/>
                    <a:lumOff val="40000"/>
                  </a:schemeClr>
                </a:solidFill>
                <a:latin typeface="Times New Roman" panose="02020603050405020304" pitchFamily="18" charset="0"/>
                <a:cs typeface="Times New Roman" panose="02020603050405020304" pitchFamily="18" charset="0"/>
              </a:rPr>
              <a:t>Ư</a:t>
            </a:r>
            <a:r>
              <a:rPr lang="en-US" sz="2200" b="1">
                <a:solidFill>
                  <a:schemeClr val="accent3">
                    <a:lumMod val="60000"/>
                    <a:lumOff val="40000"/>
                  </a:schemeClr>
                </a:solidFill>
                <a:latin typeface="Times New Roman" panose="02020603050405020304" pitchFamily="18" charset="0"/>
                <a:cs typeface="Times New Roman" panose="02020603050405020304" pitchFamily="18" charset="0"/>
              </a:rPr>
              <a:t>ỜNG HỢP F0, F1 TẠI C</a:t>
            </a:r>
            <a:r>
              <a:rPr lang="vi-VN" sz="2200" b="1">
                <a:solidFill>
                  <a:schemeClr val="accent3">
                    <a:lumMod val="60000"/>
                    <a:lumOff val="40000"/>
                  </a:schemeClr>
                </a:solidFill>
                <a:latin typeface="Times New Roman" panose="02020603050405020304" pitchFamily="18" charset="0"/>
                <a:cs typeface="Times New Roman" panose="02020603050405020304" pitchFamily="18" charset="0"/>
              </a:rPr>
              <a:t>Ơ</a:t>
            </a:r>
            <a:r>
              <a:rPr lang="en-US" sz="2200" b="1">
                <a:solidFill>
                  <a:schemeClr val="accent3">
                    <a:lumMod val="60000"/>
                    <a:lumOff val="40000"/>
                  </a:schemeClr>
                </a:solidFill>
                <a:latin typeface="Times New Roman" panose="02020603050405020304" pitchFamily="18" charset="0"/>
                <a:cs typeface="Times New Roman" panose="02020603050405020304" pitchFamily="18" charset="0"/>
              </a:rPr>
              <a:t> SỞ GIÁO DỤC</a:t>
            </a:r>
            <a:endParaRPr lang="vi-VN" sz="2200" b="1">
              <a:solidFill>
                <a:schemeClr val="accent3">
                  <a:lumMod val="60000"/>
                  <a:lumOff val="40000"/>
                </a:schemeClr>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0A316295-2160-481A-9DA1-89A664CF6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58" y="612843"/>
            <a:ext cx="4892464" cy="6040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Hình ảnh 8">
            <a:extLst>
              <a:ext uri="{FF2B5EF4-FFF2-40B4-BE49-F238E27FC236}">
                <a16:creationId xmlns:a16="http://schemas.microsoft.com/office/drawing/2014/main" id="{2D9B523D-3B04-465E-AEEB-A1FB104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301" y="544527"/>
            <a:ext cx="5828448" cy="59060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8024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8">
            <a:extLst>
              <a:ext uri="{FF2B5EF4-FFF2-40B4-BE49-F238E27FC236}">
                <a16:creationId xmlns:a16="http://schemas.microsoft.com/office/drawing/2014/main" id="{3E552548-0899-4810-8B72-693A8E17989B}"/>
              </a:ext>
            </a:extLst>
          </p:cNvPr>
          <p:cNvSpPr>
            <a:spLocks noGrp="1"/>
          </p:cNvSpPr>
          <p:nvPr>
            <p:ph type="title"/>
          </p:nvPr>
        </p:nvSpPr>
        <p:spPr>
          <a:xfrm>
            <a:off x="838200" y="150920"/>
            <a:ext cx="10515600" cy="532661"/>
          </a:xfrm>
        </p:spPr>
        <p:txBody>
          <a:bodyPr>
            <a:normAutofit fontScale="90000"/>
          </a:bodyPr>
          <a:lstStyle/>
          <a:p>
            <a:pPr algn="ctr"/>
            <a:r>
              <a:rPr lang="en-US" sz="3000" b="1">
                <a:solidFill>
                  <a:schemeClr val="accent3">
                    <a:lumMod val="60000"/>
                    <a:lumOff val="40000"/>
                  </a:schemeClr>
                </a:solidFill>
                <a:latin typeface="Times New Roman" panose="02020603050405020304" pitchFamily="18" charset="0"/>
                <a:cs typeface="Times New Roman" panose="02020603050405020304" pitchFamily="18" charset="0"/>
              </a:rPr>
              <a:t>Đ</a:t>
            </a:r>
            <a:r>
              <a:rPr lang="vi-VN" sz="3000" b="1">
                <a:solidFill>
                  <a:schemeClr val="accent3">
                    <a:lumMod val="60000"/>
                    <a:lumOff val="40000"/>
                  </a:schemeClr>
                </a:solidFill>
                <a:latin typeface="Times New Roman" panose="02020603050405020304" pitchFamily="18" charset="0"/>
                <a:cs typeface="Times New Roman" panose="02020603050405020304" pitchFamily="18" charset="0"/>
              </a:rPr>
              <a:t>Ư</a:t>
            </a:r>
            <a:r>
              <a:rPr lang="en-US" sz="3000" b="1">
                <a:solidFill>
                  <a:schemeClr val="accent3">
                    <a:lumMod val="60000"/>
                    <a:lumOff val="40000"/>
                  </a:schemeClr>
                </a:solidFill>
                <a:latin typeface="Times New Roman" panose="02020603050405020304" pitchFamily="18" charset="0"/>
                <a:cs typeface="Times New Roman" panose="02020603050405020304" pitchFamily="18" charset="0"/>
              </a:rPr>
              <a:t>ỜNG DÂY NÓNG TTYT VÀ 32 TYT, TYT L</a:t>
            </a:r>
            <a:r>
              <a:rPr lang="vi-VN" sz="3000" b="1">
                <a:solidFill>
                  <a:schemeClr val="accent3">
                    <a:lumMod val="60000"/>
                    <a:lumOff val="40000"/>
                  </a:schemeClr>
                </a:solidFill>
                <a:latin typeface="Times New Roman" panose="02020603050405020304" pitchFamily="18" charset="0"/>
                <a:cs typeface="Times New Roman" panose="02020603050405020304" pitchFamily="18" charset="0"/>
              </a:rPr>
              <a:t>Ư</a:t>
            </a:r>
            <a:r>
              <a:rPr lang="en-US" sz="3000" b="1">
                <a:solidFill>
                  <a:schemeClr val="accent3">
                    <a:lumMod val="60000"/>
                    <a:lumOff val="40000"/>
                  </a:schemeClr>
                </a:solidFill>
                <a:latin typeface="Times New Roman" panose="02020603050405020304" pitchFamily="18" charset="0"/>
                <a:cs typeface="Times New Roman" panose="02020603050405020304" pitchFamily="18" charset="0"/>
              </a:rPr>
              <a:t>U ĐỘNG</a:t>
            </a:r>
            <a:endParaRPr lang="vi-VN" sz="3000" b="1">
              <a:solidFill>
                <a:schemeClr val="accent3">
                  <a:lumMod val="60000"/>
                  <a:lumOff val="40000"/>
                </a:schemeClr>
              </a:solidFill>
              <a:latin typeface="Times New Roman" panose="02020603050405020304" pitchFamily="18" charset="0"/>
              <a:cs typeface="Times New Roman" panose="02020603050405020304" pitchFamily="18" charset="0"/>
            </a:endParaRPr>
          </a:p>
        </p:txBody>
      </p:sp>
      <p:pic>
        <p:nvPicPr>
          <p:cNvPr id="13" name="Chỗ dành sẵn cho Nội dung 12">
            <a:extLst>
              <a:ext uri="{FF2B5EF4-FFF2-40B4-BE49-F238E27FC236}">
                <a16:creationId xmlns:a16="http://schemas.microsoft.com/office/drawing/2014/main" id="{2047C1D9-78AB-4C22-837C-D676A1D3E1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4928" y="683581"/>
            <a:ext cx="7590408" cy="6090081"/>
          </a:xfrm>
        </p:spPr>
      </p:pic>
    </p:spTree>
    <p:extLst>
      <p:ext uri="{BB962C8B-B14F-4D97-AF65-F5344CB8AC3E}">
        <p14:creationId xmlns:p14="http://schemas.microsoft.com/office/powerpoint/2010/main" val="424756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6EC88E76-2A1C-4B58-BB17-99380F243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040" y="639192"/>
            <a:ext cx="5930283" cy="4882719"/>
          </a:xfrm>
          <a:prstGeom prst="rect">
            <a:avLst/>
          </a:prstGeom>
        </p:spPr>
      </p:pic>
    </p:spTree>
    <p:extLst>
      <p:ext uri="{BB962C8B-B14F-4D97-AF65-F5344CB8AC3E}">
        <p14:creationId xmlns:p14="http://schemas.microsoft.com/office/powerpoint/2010/main" val="355592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62705" cy="1400530"/>
          </a:xfrm>
        </p:spPr>
        <p:txBody>
          <a:bodyPr>
            <a:normAutofit/>
          </a:bodyPr>
          <a:lstStyle/>
          <a:p>
            <a:pPr algn="ctr"/>
            <a:r>
              <a:rPr kumimoji="1" lang="vi-VN" altLang="ja-JP" sz="4000" b="1" dirty="0">
                <a:solidFill>
                  <a:schemeClr val="accent3">
                    <a:lumMod val="60000"/>
                    <a:lumOff val="40000"/>
                  </a:schemeClr>
                </a:solidFill>
                <a:latin typeface="Times New Roman" panose="02020603050405020304" pitchFamily="18" charset="0"/>
                <a:cs typeface="Times New Roman" panose="02020603050405020304" pitchFamily="18" charset="0"/>
              </a:rPr>
              <a:t>Một số căn cứ hướng dẫn mới </a:t>
            </a:r>
            <a:r>
              <a:rPr kumimoji="1" lang="vi-VN" altLang="ja-JP" sz="4000" b="1">
                <a:solidFill>
                  <a:schemeClr val="accent3">
                    <a:lumMod val="60000"/>
                    <a:lumOff val="40000"/>
                  </a:schemeClr>
                </a:solidFill>
                <a:latin typeface="Times New Roman" panose="02020603050405020304" pitchFamily="18" charset="0"/>
                <a:cs typeface="Times New Roman" panose="02020603050405020304" pitchFamily="18" charset="0"/>
              </a:rPr>
              <a:t>của B</a:t>
            </a:r>
            <a:r>
              <a:rPr kumimoji="1" lang="en-US" altLang="ja-JP" sz="4000" b="1">
                <a:solidFill>
                  <a:schemeClr val="accent3">
                    <a:lumMod val="60000"/>
                    <a:lumOff val="40000"/>
                  </a:schemeClr>
                </a:solidFill>
                <a:latin typeface="Times New Roman" panose="02020603050405020304" pitchFamily="18" charset="0"/>
                <a:cs typeface="Times New Roman" panose="02020603050405020304" pitchFamily="18" charset="0"/>
              </a:rPr>
              <a:t>ộ Y Tế</a:t>
            </a:r>
            <a:endParaRPr kumimoji="1" lang="ja-JP" altLang="en-US" sz="4000" b="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3312" y="1633492"/>
            <a:ext cx="8946541" cy="4614908"/>
          </a:xfrm>
        </p:spPr>
        <p:txBody>
          <a:bodyPr>
            <a:normAutofit/>
          </a:bodyPr>
          <a:lstStyle/>
          <a:p>
            <a:pPr algn="just"/>
            <a:r>
              <a:rPr lang="en-US" altLang="ja-JP" i="1" dirty="0">
                <a:latin typeface="Times New Roman" panose="02020603050405020304" pitchFamily="18" charset="0"/>
                <a:cs typeface="Times New Roman" panose="02020603050405020304" pitchFamily="18" charset="0"/>
              </a:rPr>
              <a:t>Theo </a:t>
            </a:r>
            <a:r>
              <a:rPr lang="vi-VN" altLang="ja-JP" i="1" dirty="0">
                <a:latin typeface="Times New Roman" panose="02020603050405020304" pitchFamily="18" charset="0"/>
                <a:cs typeface="Times New Roman" panose="02020603050405020304" pitchFamily="18" charset="0"/>
              </a:rPr>
              <a:t>Công văn số 11042/BYT-DP ngày 29</a:t>
            </a:r>
            <a:r>
              <a:rPr lang="en-US" altLang="ja-JP" i="1" dirty="0">
                <a:latin typeface="Times New Roman" panose="02020603050405020304" pitchFamily="18" charset="0"/>
                <a:cs typeface="Times New Roman" panose="02020603050405020304" pitchFamily="18" charset="0"/>
              </a:rPr>
              <a:t>/</a:t>
            </a:r>
            <a:r>
              <a:rPr lang="vi-VN" altLang="ja-JP" i="1" dirty="0">
                <a:latin typeface="Times New Roman" panose="02020603050405020304" pitchFamily="18" charset="0"/>
                <a:cs typeface="Times New Roman" panose="02020603050405020304" pitchFamily="18" charset="0"/>
              </a:rPr>
              <a:t>12</a:t>
            </a:r>
            <a:r>
              <a:rPr lang="en-US" altLang="ja-JP" i="1" dirty="0">
                <a:latin typeface="Times New Roman" panose="02020603050405020304" pitchFamily="18" charset="0"/>
                <a:cs typeface="Times New Roman" panose="02020603050405020304" pitchFamily="18" charset="0"/>
              </a:rPr>
              <a:t>/</a:t>
            </a:r>
            <a:r>
              <a:rPr lang="vi-VN" altLang="ja-JP" i="1" dirty="0">
                <a:latin typeface="Times New Roman" panose="02020603050405020304" pitchFamily="18" charset="0"/>
                <a:cs typeface="Times New Roman" panose="02020603050405020304" pitchFamily="18" charset="0"/>
              </a:rPr>
              <a:t>2021 của Bộ Y tế về việc điều chỉnh định nghĩa ca bệnh COVID-19.</a:t>
            </a:r>
          </a:p>
          <a:p>
            <a:pPr algn="just"/>
            <a:r>
              <a:rPr lang="vi-VN" altLang="ja-JP" i="1" dirty="0">
                <a:latin typeface="Times New Roman" panose="02020603050405020304" pitchFamily="18" charset="0"/>
                <a:cs typeface="Times New Roman" panose="02020603050405020304" pitchFamily="18" charset="0"/>
              </a:rPr>
              <a:t>Quyết định số 250/QĐ-BYT ngày 28 tháng 01 năm 2022 về hướng dẫn chẩn đoán và điều trị covid-19</a:t>
            </a:r>
          </a:p>
          <a:p>
            <a:pPr algn="just"/>
            <a:r>
              <a:rPr lang="en-US" altLang="ja-JP" i="1" dirty="0">
                <a:latin typeface="Times New Roman" panose="02020603050405020304" pitchFamily="18" charset="0"/>
                <a:cs typeface="Times New Roman" panose="02020603050405020304" pitchFamily="18" charset="0"/>
              </a:rPr>
              <a:t>Theo </a:t>
            </a:r>
            <a:r>
              <a:rPr lang="en-US" altLang="ja-JP" i="1" dirty="0" err="1">
                <a:latin typeface="Times New Roman" panose="02020603050405020304" pitchFamily="18" charset="0"/>
                <a:cs typeface="Times New Roman" panose="02020603050405020304" pitchFamily="18" charset="0"/>
              </a:rPr>
              <a:t>công</a:t>
            </a:r>
            <a:r>
              <a:rPr lang="en-US" altLang="ja-JP" i="1" dirty="0">
                <a:latin typeface="Times New Roman" panose="02020603050405020304" pitchFamily="18" charset="0"/>
                <a:cs typeface="Times New Roman" panose="02020603050405020304" pitchFamily="18" charset="0"/>
              </a:rPr>
              <a:t> </a:t>
            </a:r>
            <a:r>
              <a:rPr lang="en-US" altLang="ja-JP" i="1" dirty="0" err="1">
                <a:latin typeface="Times New Roman" panose="02020603050405020304" pitchFamily="18" charset="0"/>
                <a:cs typeface="Times New Roman" panose="02020603050405020304" pitchFamily="18" charset="0"/>
              </a:rPr>
              <a:t>văn</a:t>
            </a:r>
            <a:r>
              <a:rPr lang="en-US" altLang="ja-JP" i="1" dirty="0">
                <a:latin typeface="Times New Roman" panose="02020603050405020304" pitchFamily="18" charset="0"/>
                <a:cs typeface="Times New Roman" panose="02020603050405020304" pitchFamily="18" charset="0"/>
              </a:rPr>
              <a:t> </a:t>
            </a:r>
            <a:r>
              <a:rPr lang="en-US" altLang="ja-JP" i="1" dirty="0" err="1">
                <a:latin typeface="Times New Roman" panose="02020603050405020304" pitchFamily="18" charset="0"/>
                <a:cs typeface="Times New Roman" panose="02020603050405020304" pitchFamily="18" charset="0"/>
              </a:rPr>
              <a:t>số</a:t>
            </a:r>
            <a:r>
              <a:rPr lang="en-US" altLang="ja-JP" i="1" dirty="0">
                <a:latin typeface="Times New Roman" panose="02020603050405020304" pitchFamily="18" charset="0"/>
                <a:cs typeface="Times New Roman" panose="02020603050405020304" pitchFamily="18" charset="0"/>
              </a:rPr>
              <a:t> 762/BYT-DP </a:t>
            </a:r>
            <a:r>
              <a:rPr lang="en-US" altLang="ja-JP" i="1" dirty="0" err="1">
                <a:latin typeface="Times New Roman" panose="02020603050405020304" pitchFamily="18" charset="0"/>
                <a:cs typeface="Times New Roman" panose="02020603050405020304" pitchFamily="18" charset="0"/>
              </a:rPr>
              <a:t>ngày</a:t>
            </a:r>
            <a:r>
              <a:rPr lang="en-US" altLang="ja-JP" i="1" dirty="0">
                <a:latin typeface="Times New Roman" panose="02020603050405020304" pitchFamily="18" charset="0"/>
                <a:cs typeface="Times New Roman" panose="02020603050405020304" pitchFamily="18" charset="0"/>
              </a:rPr>
              <a:t> 21 </a:t>
            </a:r>
            <a:r>
              <a:rPr lang="en-US" altLang="ja-JP" i="1" dirty="0" err="1">
                <a:latin typeface="Times New Roman" panose="02020603050405020304" pitchFamily="18" charset="0"/>
                <a:cs typeface="Times New Roman" panose="02020603050405020304" pitchFamily="18" charset="0"/>
              </a:rPr>
              <a:t>tháng</a:t>
            </a:r>
            <a:r>
              <a:rPr lang="en-US" altLang="ja-JP" i="1" dirty="0">
                <a:latin typeface="Times New Roman" panose="02020603050405020304" pitchFamily="18" charset="0"/>
                <a:cs typeface="Times New Roman" panose="02020603050405020304" pitchFamily="18" charset="0"/>
              </a:rPr>
              <a:t> 02 </a:t>
            </a:r>
            <a:r>
              <a:rPr lang="en-US" altLang="ja-JP" i="1" dirty="0" err="1">
                <a:latin typeface="Times New Roman" panose="02020603050405020304" pitchFamily="18" charset="0"/>
                <a:cs typeface="Times New Roman" panose="02020603050405020304" pitchFamily="18" charset="0"/>
              </a:rPr>
              <a:t>năm</a:t>
            </a:r>
            <a:r>
              <a:rPr lang="en-US" altLang="ja-JP" i="1" dirty="0">
                <a:latin typeface="Times New Roman" panose="02020603050405020304" pitchFamily="18" charset="0"/>
                <a:cs typeface="Times New Roman" panose="02020603050405020304" pitchFamily="18" charset="0"/>
              </a:rPr>
              <a:t> 2022 </a:t>
            </a:r>
            <a:r>
              <a:rPr lang="en-US" altLang="ja-JP" i="1" dirty="0" err="1">
                <a:latin typeface="Times New Roman" panose="02020603050405020304" pitchFamily="18" charset="0"/>
                <a:cs typeface="Times New Roman" panose="02020603050405020304" pitchFamily="18" charset="0"/>
              </a:rPr>
              <a:t>của</a:t>
            </a:r>
            <a:r>
              <a:rPr lang="en-US" altLang="ja-JP" i="1" dirty="0">
                <a:latin typeface="Times New Roman" panose="02020603050405020304" pitchFamily="18" charset="0"/>
                <a:cs typeface="Times New Roman" panose="02020603050405020304" pitchFamily="18" charset="0"/>
              </a:rPr>
              <a:t> </a:t>
            </a:r>
            <a:r>
              <a:rPr lang="en-US" altLang="ja-JP" i="1" dirty="0" err="1">
                <a:latin typeface="Times New Roman" panose="02020603050405020304" pitchFamily="18" charset="0"/>
                <a:cs typeface="Times New Roman" panose="02020603050405020304" pitchFamily="18" charset="0"/>
              </a:rPr>
              <a:t>Bộ</a:t>
            </a:r>
            <a:r>
              <a:rPr lang="en-US" altLang="ja-JP" i="1" dirty="0">
                <a:latin typeface="Times New Roman" panose="02020603050405020304" pitchFamily="18" charset="0"/>
                <a:cs typeface="Times New Roman" panose="02020603050405020304" pitchFamily="18" charset="0"/>
              </a:rPr>
              <a:t> Y </a:t>
            </a:r>
            <a:r>
              <a:rPr lang="en-US" altLang="ja-JP" i="1" dirty="0" err="1">
                <a:latin typeface="Times New Roman" panose="02020603050405020304" pitchFamily="18" charset="0"/>
                <a:cs typeface="Times New Roman" panose="02020603050405020304" pitchFamily="18" charset="0"/>
              </a:rPr>
              <a:t>Tế</a:t>
            </a:r>
            <a:r>
              <a:rPr lang="vi-VN" altLang="ja-JP" i="1" dirty="0">
                <a:latin typeface="Times New Roman" panose="02020603050405020304" pitchFamily="18" charset="0"/>
                <a:cs typeface="Times New Roman" panose="02020603050405020304" pitchFamily="18" charset="0"/>
              </a:rPr>
              <a:t> về việc cách ly y tế đối với ca bệnh COVID-19 và các trường hợp tiếp xúc </a:t>
            </a:r>
            <a:r>
              <a:rPr lang="vi-VN" altLang="ja-JP" i="1">
                <a:latin typeface="Times New Roman" panose="02020603050405020304" pitchFamily="18" charset="0"/>
                <a:cs typeface="Times New Roman" panose="02020603050405020304" pitchFamily="18" charset="0"/>
              </a:rPr>
              <a:t>gần.</a:t>
            </a:r>
            <a:endParaRPr lang="en-US" altLang="ja-JP" i="1">
              <a:latin typeface="Times New Roman" panose="02020603050405020304" pitchFamily="18" charset="0"/>
              <a:cs typeface="Times New Roman" panose="02020603050405020304" pitchFamily="18" charset="0"/>
            </a:endParaRPr>
          </a:p>
          <a:p>
            <a:pPr algn="just"/>
            <a:r>
              <a:rPr lang="en-US" altLang="ja-JP" i="1">
                <a:latin typeface="Times New Roman" panose="02020603050405020304" pitchFamily="18" charset="0"/>
                <a:cs typeface="Times New Roman" panose="02020603050405020304" pitchFamily="18" charset="0"/>
              </a:rPr>
              <a:t>Theo </a:t>
            </a:r>
            <a:r>
              <a:rPr lang="vi-VN" altLang="ja-JP" i="1">
                <a:latin typeface="Times New Roman" panose="02020603050405020304" pitchFamily="18" charset="0"/>
                <a:cs typeface="Times New Roman" panose="02020603050405020304" pitchFamily="18" charset="0"/>
              </a:rPr>
              <a:t>Công văn số </a:t>
            </a:r>
            <a:r>
              <a:rPr lang="en-US" altLang="ja-JP" i="1">
                <a:latin typeface="Times New Roman" panose="02020603050405020304" pitchFamily="18" charset="0"/>
                <a:cs typeface="Times New Roman" panose="02020603050405020304" pitchFamily="18" charset="0"/>
              </a:rPr>
              <a:t>548</a:t>
            </a:r>
            <a:r>
              <a:rPr lang="vi-VN" altLang="ja-JP" i="1">
                <a:latin typeface="Times New Roman" panose="02020603050405020304" pitchFamily="18" charset="0"/>
                <a:cs typeface="Times New Roman" panose="02020603050405020304" pitchFamily="18" charset="0"/>
              </a:rPr>
              <a:t>/</a:t>
            </a:r>
            <a:r>
              <a:rPr lang="en-US" altLang="ja-JP" i="1">
                <a:latin typeface="Times New Roman" panose="02020603050405020304" pitchFamily="18" charset="0"/>
                <a:cs typeface="Times New Roman" panose="02020603050405020304" pitchFamily="18" charset="0"/>
              </a:rPr>
              <a:t>UBND-VX</a:t>
            </a:r>
            <a:r>
              <a:rPr lang="vi-VN" altLang="ja-JP" i="1">
                <a:latin typeface="Times New Roman" panose="02020603050405020304" pitchFamily="18" charset="0"/>
                <a:cs typeface="Times New Roman" panose="02020603050405020304" pitchFamily="18" charset="0"/>
              </a:rPr>
              <a:t> ngày 2</a:t>
            </a:r>
            <a:r>
              <a:rPr lang="en-US" altLang="ja-JP" i="1">
                <a:latin typeface="Times New Roman" panose="02020603050405020304" pitchFamily="18" charset="0"/>
                <a:cs typeface="Times New Roman" panose="02020603050405020304" pitchFamily="18" charset="0"/>
              </a:rPr>
              <a:t>2/02/</a:t>
            </a:r>
            <a:r>
              <a:rPr lang="vi-VN" altLang="ja-JP" i="1">
                <a:latin typeface="Times New Roman" panose="02020603050405020304" pitchFamily="18" charset="0"/>
                <a:cs typeface="Times New Roman" panose="02020603050405020304" pitchFamily="18" charset="0"/>
              </a:rPr>
              <a:t>202</a:t>
            </a:r>
            <a:r>
              <a:rPr lang="en-US" altLang="ja-JP" i="1">
                <a:latin typeface="Times New Roman" panose="02020603050405020304" pitchFamily="18" charset="0"/>
                <a:cs typeface="Times New Roman" panose="02020603050405020304" pitchFamily="18" charset="0"/>
              </a:rPr>
              <a:t>2</a:t>
            </a:r>
            <a:r>
              <a:rPr lang="vi-VN" altLang="ja-JP" i="1">
                <a:latin typeface="Times New Roman" panose="02020603050405020304" pitchFamily="18" charset="0"/>
                <a:cs typeface="Times New Roman" panose="02020603050405020304" pitchFamily="18" charset="0"/>
              </a:rPr>
              <a:t> của </a:t>
            </a:r>
            <a:r>
              <a:rPr lang="en-US" altLang="ja-JP" i="1">
                <a:latin typeface="Times New Roman" panose="02020603050405020304" pitchFamily="18" charset="0"/>
                <a:cs typeface="Times New Roman" panose="02020603050405020304" pitchFamily="18" charset="0"/>
              </a:rPr>
              <a:t>Uỷ ban nhân dân Thành phố Hồ Chí Minh</a:t>
            </a:r>
            <a:r>
              <a:rPr lang="vi-VN" altLang="ja-JP" i="1">
                <a:latin typeface="Times New Roman" panose="02020603050405020304" pitchFamily="18" charset="0"/>
                <a:cs typeface="Times New Roman" panose="02020603050405020304" pitchFamily="18" charset="0"/>
              </a:rPr>
              <a:t> </a:t>
            </a:r>
            <a:r>
              <a:rPr lang="en-US" altLang="ja-JP" i="1">
                <a:latin typeface="Times New Roman" panose="02020603050405020304" pitchFamily="18" charset="0"/>
                <a:cs typeface="Times New Roman" panose="02020603050405020304" pitchFamily="18" charset="0"/>
              </a:rPr>
              <a:t>về việc h</a:t>
            </a:r>
            <a:r>
              <a:rPr lang="vi-VN" altLang="ja-JP" i="1">
                <a:latin typeface="Times New Roman" panose="02020603050405020304" pitchFamily="18" charset="0"/>
                <a:cs typeface="Times New Roman" panose="02020603050405020304" pitchFamily="18" charset="0"/>
              </a:rPr>
              <a:t>ư</a:t>
            </a:r>
            <a:r>
              <a:rPr lang="en-US" altLang="ja-JP" i="1">
                <a:latin typeface="Times New Roman" panose="02020603050405020304" pitchFamily="18" charset="0"/>
                <a:cs typeface="Times New Roman" panose="02020603050405020304" pitchFamily="18" charset="0"/>
              </a:rPr>
              <a:t>ớng dẫn kiểm soát dịch COVID-19 trong các c</a:t>
            </a:r>
            <a:r>
              <a:rPr lang="vi-VN" altLang="ja-JP" i="1">
                <a:latin typeface="Times New Roman" panose="02020603050405020304" pitchFamily="18" charset="0"/>
                <a:cs typeface="Times New Roman" panose="02020603050405020304" pitchFamily="18" charset="0"/>
              </a:rPr>
              <a:t>ơ</a:t>
            </a:r>
            <a:r>
              <a:rPr lang="en-US" altLang="ja-JP" i="1">
                <a:latin typeface="Times New Roman" panose="02020603050405020304" pitchFamily="18" charset="0"/>
                <a:cs typeface="Times New Roman" panose="02020603050405020304" pitchFamily="18" charset="0"/>
              </a:rPr>
              <a:t> sở giáo dục</a:t>
            </a:r>
            <a:r>
              <a:rPr lang="vi-VN" altLang="ja-JP" i="1">
                <a:latin typeface="Times New Roman" panose="02020603050405020304" pitchFamily="18" charset="0"/>
                <a:cs typeface="Times New Roman" panose="02020603050405020304" pitchFamily="18" charset="0"/>
              </a:rPr>
              <a:t>.</a:t>
            </a:r>
          </a:p>
          <a:p>
            <a:pPr algn="just"/>
            <a:r>
              <a:rPr lang="en-US" altLang="ja-JP" i="1">
                <a:latin typeface="Times New Roman" panose="02020603050405020304" pitchFamily="18" charset="0"/>
                <a:cs typeface="Times New Roman" panose="02020603050405020304" pitchFamily="18" charset="0"/>
              </a:rPr>
              <a:t>Theo </a:t>
            </a:r>
            <a:r>
              <a:rPr lang="vi-VN" altLang="ja-JP" i="1">
                <a:cs typeface="Times New Roman" panose="02020603050405020304" pitchFamily="18" charset="0"/>
              </a:rPr>
              <a:t>Công văn số </a:t>
            </a:r>
            <a:r>
              <a:rPr lang="en-US" altLang="ja-JP" i="1">
                <a:latin typeface="Times New Roman" panose="02020603050405020304" pitchFamily="18" charset="0"/>
                <a:cs typeface="Times New Roman" panose="02020603050405020304" pitchFamily="18" charset="0"/>
              </a:rPr>
              <a:t>625</a:t>
            </a:r>
            <a:r>
              <a:rPr lang="vi-VN" altLang="ja-JP" i="1">
                <a:cs typeface="Times New Roman" panose="02020603050405020304" pitchFamily="18" charset="0"/>
              </a:rPr>
              <a:t>/</a:t>
            </a:r>
            <a:r>
              <a:rPr lang="en-US" altLang="ja-JP" i="1">
                <a:latin typeface="Times New Roman" panose="02020603050405020304" pitchFamily="18" charset="0"/>
                <a:cs typeface="Times New Roman" panose="02020603050405020304" pitchFamily="18" charset="0"/>
              </a:rPr>
              <a:t>UBND-VX</a:t>
            </a:r>
            <a:r>
              <a:rPr lang="vi-VN" altLang="ja-JP" i="1">
                <a:cs typeface="Times New Roman" panose="02020603050405020304" pitchFamily="18" charset="0"/>
              </a:rPr>
              <a:t> ngày </a:t>
            </a:r>
            <a:r>
              <a:rPr lang="en-US" altLang="ja-JP" i="1">
                <a:latin typeface="Times New Roman" panose="02020603050405020304" pitchFamily="18" charset="0"/>
                <a:cs typeface="Times New Roman" panose="02020603050405020304" pitchFamily="18" charset="0"/>
              </a:rPr>
              <a:t>02/03/</a:t>
            </a:r>
            <a:r>
              <a:rPr lang="vi-VN" altLang="ja-JP" i="1">
                <a:cs typeface="Times New Roman" panose="02020603050405020304" pitchFamily="18" charset="0"/>
              </a:rPr>
              <a:t>202</a:t>
            </a:r>
            <a:r>
              <a:rPr lang="en-US" altLang="ja-JP" i="1">
                <a:latin typeface="Times New Roman" panose="02020603050405020304" pitchFamily="18" charset="0"/>
                <a:cs typeface="Times New Roman" panose="02020603050405020304" pitchFamily="18" charset="0"/>
              </a:rPr>
              <a:t>2</a:t>
            </a:r>
            <a:r>
              <a:rPr lang="vi-VN" altLang="ja-JP" i="1">
                <a:cs typeface="Times New Roman" panose="02020603050405020304" pitchFamily="18" charset="0"/>
              </a:rPr>
              <a:t> của </a:t>
            </a:r>
            <a:r>
              <a:rPr lang="en-US" altLang="ja-JP" i="1">
                <a:latin typeface="Times New Roman" panose="02020603050405020304" pitchFamily="18" charset="0"/>
                <a:cs typeface="Times New Roman" panose="02020603050405020304" pitchFamily="18" charset="0"/>
              </a:rPr>
              <a:t>Uỷ ban nhân dân Thành phố Hồ Chí Minh</a:t>
            </a:r>
            <a:r>
              <a:rPr lang="vi-VN" altLang="ja-JP" i="1">
                <a:cs typeface="Times New Roman" panose="02020603050405020304" pitchFamily="18" charset="0"/>
              </a:rPr>
              <a:t> </a:t>
            </a:r>
            <a:r>
              <a:rPr lang="en-US" altLang="ja-JP" i="1">
                <a:latin typeface="Times New Roman" panose="02020603050405020304" pitchFamily="18" charset="0"/>
                <a:cs typeface="Times New Roman" panose="02020603050405020304" pitchFamily="18" charset="0"/>
              </a:rPr>
              <a:t>về việc điều chỉnh một số nội dung trong Công văn số 548</a:t>
            </a:r>
            <a:r>
              <a:rPr lang="vi-VN" altLang="ja-JP" i="1">
                <a:cs typeface="Times New Roman" panose="02020603050405020304" pitchFamily="18" charset="0"/>
              </a:rPr>
              <a:t>/</a:t>
            </a:r>
            <a:r>
              <a:rPr lang="en-US" altLang="ja-JP" i="1">
                <a:latin typeface="Times New Roman" panose="02020603050405020304" pitchFamily="18" charset="0"/>
                <a:cs typeface="Times New Roman" panose="02020603050405020304" pitchFamily="18" charset="0"/>
              </a:rPr>
              <a:t>UBND-VX</a:t>
            </a:r>
            <a:r>
              <a:rPr lang="vi-VN" altLang="ja-JP" i="1">
                <a:cs typeface="Times New Roman" panose="02020603050405020304" pitchFamily="18" charset="0"/>
              </a:rPr>
              <a:t> ngày 2</a:t>
            </a:r>
            <a:r>
              <a:rPr lang="en-US" altLang="ja-JP" i="1">
                <a:latin typeface="Times New Roman" panose="02020603050405020304" pitchFamily="18" charset="0"/>
                <a:cs typeface="Times New Roman" panose="02020603050405020304" pitchFamily="18" charset="0"/>
              </a:rPr>
              <a:t>2/02/</a:t>
            </a:r>
            <a:r>
              <a:rPr lang="vi-VN" altLang="ja-JP" i="1">
                <a:cs typeface="Times New Roman" panose="02020603050405020304" pitchFamily="18" charset="0"/>
              </a:rPr>
              <a:t>202</a:t>
            </a:r>
            <a:r>
              <a:rPr lang="en-US" altLang="ja-JP" i="1">
                <a:latin typeface="Times New Roman" panose="02020603050405020304" pitchFamily="18" charset="0"/>
                <a:cs typeface="Times New Roman" panose="02020603050405020304" pitchFamily="18" charset="0"/>
              </a:rPr>
              <a:t>2</a:t>
            </a:r>
            <a:r>
              <a:rPr lang="vi-VN" altLang="ja-JP" i="1">
                <a:cs typeface="Times New Roman" panose="02020603050405020304" pitchFamily="18" charset="0"/>
              </a:rPr>
              <a:t> của </a:t>
            </a:r>
            <a:r>
              <a:rPr lang="en-US" altLang="ja-JP" i="1">
                <a:latin typeface="Times New Roman" panose="02020603050405020304" pitchFamily="18" charset="0"/>
                <a:cs typeface="Times New Roman" panose="02020603050405020304" pitchFamily="18" charset="0"/>
              </a:rPr>
              <a:t>Uỷ ban nhân dân Thành phố Hồ Chí Minh.</a:t>
            </a:r>
          </a:p>
          <a:p>
            <a:pPr algn="just"/>
            <a:endParaRPr lang="vi-VN" altLang="ja-JP" i="1" dirty="0">
              <a:latin typeface="Times New Roman" panose="02020603050405020304" pitchFamily="18" charset="0"/>
              <a:cs typeface="Times New Roman" panose="02020603050405020304" pitchFamily="18" charset="0"/>
            </a:endParaRPr>
          </a:p>
          <a:p>
            <a:endParaRPr kumimoji="1" lang="ja-JP"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89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1A11-86E7-43F0-941E-21F8746AC40C}"/>
              </a:ext>
            </a:extLst>
          </p:cNvPr>
          <p:cNvSpPr>
            <a:spLocks noGrp="1"/>
          </p:cNvSpPr>
          <p:nvPr>
            <p:ph type="title"/>
          </p:nvPr>
        </p:nvSpPr>
        <p:spPr/>
        <p:txBody>
          <a:bodyPr>
            <a:normAutofit/>
          </a:bodyPr>
          <a:lstStyle/>
          <a:p>
            <a:r>
              <a:rPr lang="en-US" sz="4000" dirty="0">
                <a:solidFill>
                  <a:schemeClr val="accent3">
                    <a:lumMod val="60000"/>
                    <a:lumOff val="40000"/>
                  </a:schemeClr>
                </a:solidFill>
                <a:latin typeface="Times New Roman" panose="02020603050405020304" pitchFamily="18" charset="0"/>
                <a:cs typeface="Times New Roman" panose="02020603050405020304" pitchFamily="18" charset="0"/>
              </a:rPr>
              <a:t>ĐỊNH NGHĨA CA BỆNH</a:t>
            </a:r>
            <a:br>
              <a:rPr lang="en-US" sz="4000" dirty="0">
                <a:solidFill>
                  <a:schemeClr val="accent3">
                    <a:lumMod val="60000"/>
                    <a:lumOff val="40000"/>
                  </a:schemeClr>
                </a:solidFill>
                <a:latin typeface="Times New Roman" panose="02020603050405020304" pitchFamily="18" charset="0"/>
                <a:cs typeface="Times New Roman" panose="02020603050405020304" pitchFamily="18" charset="0"/>
              </a:rPr>
            </a:br>
            <a:r>
              <a:rPr lang="en-US" sz="2700" dirty="0">
                <a:solidFill>
                  <a:schemeClr val="accent3">
                    <a:lumMod val="60000"/>
                    <a:lumOff val="40000"/>
                  </a:schemeClr>
                </a:solidFill>
                <a:latin typeface="Times New Roman" panose="02020603050405020304" pitchFamily="18" charset="0"/>
                <a:cs typeface="Times New Roman" panose="02020603050405020304" pitchFamily="18" charset="0"/>
              </a:rPr>
              <a:t>(Theo </a:t>
            </a:r>
            <a:r>
              <a:rPr lang="vi-VN" sz="2700" dirty="0">
                <a:solidFill>
                  <a:schemeClr val="accent3">
                    <a:lumMod val="60000"/>
                    <a:lumOff val="40000"/>
                  </a:schemeClr>
                </a:solidFill>
                <a:latin typeface="Times New Roman" panose="02020603050405020304" pitchFamily="18" charset="0"/>
                <a:cs typeface="Times New Roman" panose="02020603050405020304" pitchFamily="18" charset="0"/>
              </a:rPr>
              <a:t>Công văn </a:t>
            </a:r>
            <a:r>
              <a:rPr lang="vi-VN" sz="2700" dirty="0" err="1">
                <a:solidFill>
                  <a:schemeClr val="accent3">
                    <a:lumMod val="60000"/>
                    <a:lumOff val="40000"/>
                  </a:schemeClr>
                </a:solidFill>
                <a:latin typeface="Times New Roman" panose="02020603050405020304" pitchFamily="18" charset="0"/>
                <a:cs typeface="Times New Roman" panose="02020603050405020304" pitchFamily="18" charset="0"/>
              </a:rPr>
              <a:t>số</a:t>
            </a:r>
            <a:r>
              <a:rPr lang="vi-VN" sz="2700" dirty="0">
                <a:solidFill>
                  <a:schemeClr val="accent3">
                    <a:lumMod val="60000"/>
                    <a:lumOff val="40000"/>
                  </a:schemeClr>
                </a:solidFill>
                <a:latin typeface="Times New Roman" panose="02020603050405020304" pitchFamily="18" charset="0"/>
                <a:cs typeface="Times New Roman" panose="02020603050405020304" pitchFamily="18" charset="0"/>
              </a:rPr>
              <a:t> 11042/BYT-DP </a:t>
            </a:r>
            <a:r>
              <a:rPr lang="vi-VN" sz="2700" dirty="0" err="1">
                <a:solidFill>
                  <a:schemeClr val="accent3">
                    <a:lumMod val="60000"/>
                    <a:lumOff val="40000"/>
                  </a:schemeClr>
                </a:solidFill>
                <a:latin typeface="Times New Roman" panose="02020603050405020304" pitchFamily="18" charset="0"/>
                <a:cs typeface="Times New Roman" panose="02020603050405020304" pitchFamily="18" charset="0"/>
              </a:rPr>
              <a:t>ngày</a:t>
            </a:r>
            <a:r>
              <a:rPr lang="vi-VN" sz="2700" dirty="0">
                <a:solidFill>
                  <a:schemeClr val="accent3">
                    <a:lumMod val="60000"/>
                    <a:lumOff val="40000"/>
                  </a:schemeClr>
                </a:solidFill>
                <a:latin typeface="Times New Roman" panose="02020603050405020304" pitchFamily="18" charset="0"/>
                <a:cs typeface="Times New Roman" panose="02020603050405020304" pitchFamily="18" charset="0"/>
              </a:rPr>
              <a:t> 29</a:t>
            </a:r>
            <a:r>
              <a:rPr lang="en-US" sz="2700" dirty="0">
                <a:solidFill>
                  <a:schemeClr val="accent3">
                    <a:lumMod val="60000"/>
                    <a:lumOff val="40000"/>
                  </a:schemeClr>
                </a:solidFill>
                <a:latin typeface="Times New Roman" panose="02020603050405020304" pitchFamily="18" charset="0"/>
                <a:cs typeface="Times New Roman" panose="02020603050405020304" pitchFamily="18" charset="0"/>
              </a:rPr>
              <a:t>/</a:t>
            </a:r>
            <a:r>
              <a:rPr lang="vi-VN" sz="2700" dirty="0">
                <a:solidFill>
                  <a:schemeClr val="accent3">
                    <a:lumMod val="60000"/>
                    <a:lumOff val="40000"/>
                  </a:schemeClr>
                </a:solidFill>
                <a:latin typeface="Times New Roman" panose="02020603050405020304" pitchFamily="18" charset="0"/>
                <a:cs typeface="Times New Roman" panose="02020603050405020304" pitchFamily="18" charset="0"/>
              </a:rPr>
              <a:t>12</a:t>
            </a:r>
            <a:r>
              <a:rPr lang="en-US" sz="2700" dirty="0">
                <a:solidFill>
                  <a:schemeClr val="accent3">
                    <a:lumMod val="60000"/>
                    <a:lumOff val="40000"/>
                  </a:schemeClr>
                </a:solidFill>
                <a:latin typeface="Times New Roman" panose="02020603050405020304" pitchFamily="18" charset="0"/>
                <a:cs typeface="Times New Roman" panose="02020603050405020304" pitchFamily="18" charset="0"/>
              </a:rPr>
              <a:t>/</a:t>
            </a:r>
            <a:r>
              <a:rPr lang="vi-VN" sz="2700" dirty="0">
                <a:solidFill>
                  <a:schemeClr val="accent3">
                    <a:lumMod val="60000"/>
                    <a:lumOff val="40000"/>
                  </a:schemeClr>
                </a:solidFill>
                <a:latin typeface="Times New Roman" panose="02020603050405020304" pitchFamily="18" charset="0"/>
                <a:cs typeface="Times New Roman" panose="02020603050405020304" pitchFamily="18" charset="0"/>
              </a:rPr>
              <a:t>2021 </a:t>
            </a:r>
            <a:r>
              <a:rPr lang="vi-VN" sz="2700" dirty="0" err="1">
                <a:solidFill>
                  <a:schemeClr val="accent3">
                    <a:lumMod val="60000"/>
                    <a:lumOff val="40000"/>
                  </a:schemeClr>
                </a:solidFill>
                <a:latin typeface="Times New Roman" panose="02020603050405020304" pitchFamily="18" charset="0"/>
                <a:cs typeface="Times New Roman" panose="02020603050405020304" pitchFamily="18" charset="0"/>
              </a:rPr>
              <a:t>của</a:t>
            </a:r>
            <a:r>
              <a:rPr lang="vi-VN" sz="2700"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vi-VN" sz="2700" dirty="0" err="1">
                <a:solidFill>
                  <a:schemeClr val="accent3">
                    <a:lumMod val="60000"/>
                    <a:lumOff val="40000"/>
                  </a:schemeClr>
                </a:solidFill>
                <a:latin typeface="Times New Roman" panose="02020603050405020304" pitchFamily="18" charset="0"/>
                <a:cs typeface="Times New Roman" panose="02020603050405020304" pitchFamily="18" charset="0"/>
              </a:rPr>
              <a:t>Bộ</a:t>
            </a:r>
            <a:r>
              <a:rPr lang="vi-VN" sz="2700" dirty="0">
                <a:solidFill>
                  <a:schemeClr val="accent3">
                    <a:lumMod val="60000"/>
                    <a:lumOff val="40000"/>
                  </a:schemeClr>
                </a:solidFill>
                <a:latin typeface="Times New Roman" panose="02020603050405020304" pitchFamily="18" charset="0"/>
                <a:cs typeface="Times New Roman" panose="02020603050405020304" pitchFamily="18" charset="0"/>
              </a:rPr>
              <a:t> Y </a:t>
            </a:r>
            <a:r>
              <a:rPr lang="vi-VN" sz="2700" dirty="0" err="1">
                <a:solidFill>
                  <a:schemeClr val="accent3">
                    <a:lumMod val="60000"/>
                    <a:lumOff val="40000"/>
                  </a:schemeClr>
                </a:solidFill>
                <a:latin typeface="Times New Roman" panose="02020603050405020304" pitchFamily="18" charset="0"/>
                <a:cs typeface="Times New Roman" panose="02020603050405020304" pitchFamily="18" charset="0"/>
              </a:rPr>
              <a:t>tế</a:t>
            </a:r>
            <a:r>
              <a:rPr lang="en-US" sz="2700" dirty="0">
                <a:solidFill>
                  <a:schemeClr val="accent3">
                    <a:lumMod val="60000"/>
                    <a:lumOff val="40000"/>
                  </a:schemeClr>
                </a:solidFill>
                <a:latin typeface="Times New Roman" panose="02020603050405020304" pitchFamily="18" charset="0"/>
                <a:cs typeface="Times New Roman" panose="02020603050405020304" pitchFamily="18" charset="0"/>
              </a:rPr>
              <a:t>)</a:t>
            </a:r>
            <a:endParaRPr lang="en-US" sz="3100"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A28B8F26-A531-4654-9914-FC3C9165673E}"/>
              </a:ext>
            </a:extLst>
          </p:cNvPr>
          <p:cNvGraphicFramePr/>
          <p:nvPr>
            <p:extLst>
              <p:ext uri="{D42A27DB-BD31-4B8C-83A1-F6EECF244321}">
                <p14:modId xmlns:p14="http://schemas.microsoft.com/office/powerpoint/2010/main" val="663835531"/>
              </p:ext>
            </p:extLst>
          </p:nvPr>
        </p:nvGraphicFramePr>
        <p:xfrm>
          <a:off x="443345" y="1690688"/>
          <a:ext cx="11305309" cy="5001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97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7492458-CB97-46B6-B88D-9FB40534ABC0}"/>
              </a:ext>
            </a:extLst>
          </p:cNvPr>
          <p:cNvGraphicFramePr/>
          <p:nvPr>
            <p:extLst>
              <p:ext uri="{D42A27DB-BD31-4B8C-83A1-F6EECF244321}">
                <p14:modId xmlns:p14="http://schemas.microsoft.com/office/powerpoint/2010/main" val="57677096"/>
              </p:ext>
            </p:extLst>
          </p:nvPr>
        </p:nvGraphicFramePr>
        <p:xfrm>
          <a:off x="108141" y="1236902"/>
          <a:ext cx="11857182" cy="537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118F36C-DD4F-4254-A4CA-C741AE251774}"/>
              </a:ext>
            </a:extLst>
          </p:cNvPr>
          <p:cNvSpPr txBox="1"/>
          <p:nvPr/>
        </p:nvSpPr>
        <p:spPr>
          <a:xfrm>
            <a:off x="3091542" y="315685"/>
            <a:ext cx="6008915" cy="584775"/>
          </a:xfrm>
          <a:prstGeom prst="rect">
            <a:avLst/>
          </a:prstGeom>
          <a:noFill/>
        </p:spPr>
        <p:txBody>
          <a:bodyPr wrap="square" rtlCol="0">
            <a:spAutoFit/>
          </a:bodyPr>
          <a:lstStyle/>
          <a:p>
            <a:pPr algn="ctr"/>
            <a:r>
              <a:rPr lang="en-US" sz="3200" b="1">
                <a:solidFill>
                  <a:schemeClr val="accent3">
                    <a:lumMod val="60000"/>
                    <a:lumOff val="40000"/>
                  </a:schemeClr>
                </a:solidFill>
                <a:latin typeface="Times New Roman" panose="02020603050405020304" pitchFamily="18" charset="0"/>
                <a:cs typeface="Times New Roman" panose="02020603050405020304" pitchFamily="18" charset="0"/>
              </a:rPr>
              <a:t>PHÂN CÔNG THỰC HIỆN</a:t>
            </a:r>
            <a:endParaRPr lang="en-US" sz="3200" b="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66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F61B-BCE3-4D03-AB0E-F203D5F7D340}"/>
              </a:ext>
            </a:extLst>
          </p:cNvPr>
          <p:cNvSpPr>
            <a:spLocks noGrp="1"/>
          </p:cNvSpPr>
          <p:nvPr>
            <p:ph type="ctrTitle"/>
          </p:nvPr>
        </p:nvSpPr>
        <p:spPr>
          <a:xfrm>
            <a:off x="470517" y="612559"/>
            <a:ext cx="10955044" cy="2574524"/>
          </a:xfrm>
        </p:spPr>
        <p:txBody>
          <a:bodyPr/>
          <a:lstStyle/>
          <a:p>
            <a:pPr algn="ctr"/>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QUY TRÌNH XỬ LÝ F0 TRONG TRƯỜNG HỌC</a:t>
            </a:r>
          </a:p>
        </p:txBody>
      </p:sp>
      <p:sp>
        <p:nvSpPr>
          <p:cNvPr id="3" name="Subtitle 2">
            <a:extLst>
              <a:ext uri="{FF2B5EF4-FFF2-40B4-BE49-F238E27FC236}">
                <a16:creationId xmlns:a16="http://schemas.microsoft.com/office/drawing/2014/main" id="{818F20D1-AAF9-47AF-8117-CA53ED90A303}"/>
              </a:ext>
            </a:extLst>
          </p:cNvPr>
          <p:cNvSpPr>
            <a:spLocks noGrp="1"/>
          </p:cNvSpPr>
          <p:nvPr>
            <p:ph type="subTitle" idx="1"/>
          </p:nvPr>
        </p:nvSpPr>
        <p:spPr>
          <a:xfrm>
            <a:off x="1127463" y="3293616"/>
            <a:ext cx="9987379" cy="2135345"/>
          </a:xfrm>
        </p:spPr>
        <p:txBody>
          <a:bodyPr/>
          <a:lstStyle/>
          <a:p>
            <a:pPr algn="ctr"/>
            <a:r>
              <a:rPr lang="en-US" i="1" dirty="0">
                <a:latin typeface="Times New Roman" panose="02020603050405020304" pitchFamily="18" charset="0"/>
                <a:cs typeface="Times New Roman" panose="02020603050405020304" pitchFamily="18" charset="0"/>
              </a:rPr>
              <a:t>(</a:t>
            </a:r>
            <a:r>
              <a:rPr lang="en-US" b="1" i="1" dirty="0">
                <a:solidFill>
                  <a:schemeClr val="accent5">
                    <a:lumMod val="20000"/>
                    <a:lumOff val="80000"/>
                  </a:schemeClr>
                </a:solidFill>
                <a:latin typeface="Times New Roman" panose="02020603050405020304" pitchFamily="18" charset="0"/>
                <a:cs typeface="Times New Roman" panose="02020603050405020304" pitchFamily="18" charset="0"/>
              </a:rPr>
              <a:t>Theo </a:t>
            </a:r>
            <a:r>
              <a:rPr lang="en-US" b="1" i="1" dirty="0" err="1">
                <a:solidFill>
                  <a:schemeClr val="accent5">
                    <a:lumMod val="20000"/>
                    <a:lumOff val="80000"/>
                  </a:schemeClr>
                </a:solidFill>
                <a:latin typeface="Times New Roman" panose="02020603050405020304" pitchFamily="18" charset="0"/>
                <a:cs typeface="Times New Roman" panose="02020603050405020304" pitchFamily="18" charset="0"/>
              </a:rPr>
              <a:t>Công</a:t>
            </a:r>
            <a:r>
              <a:rPr lang="en-US" b="1" i="1" dirty="0">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b="1" i="1" dirty="0" err="1">
                <a:solidFill>
                  <a:schemeClr val="accent5">
                    <a:lumMod val="20000"/>
                    <a:lumOff val="80000"/>
                  </a:schemeClr>
                </a:solidFill>
                <a:latin typeface="Times New Roman" panose="02020603050405020304" pitchFamily="18" charset="0"/>
                <a:cs typeface="Times New Roman" panose="02020603050405020304" pitchFamily="18" charset="0"/>
              </a:rPr>
              <a:t>văn</a:t>
            </a:r>
            <a:r>
              <a:rPr lang="en-US" b="1" i="1" dirty="0">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b="1" i="1" dirty="0" err="1">
                <a:solidFill>
                  <a:schemeClr val="accent5">
                    <a:lumMod val="20000"/>
                    <a:lumOff val="80000"/>
                  </a:schemeClr>
                </a:solidFill>
                <a:latin typeface="Times New Roman" panose="02020603050405020304" pitchFamily="18" charset="0"/>
                <a:cs typeface="Times New Roman" panose="02020603050405020304" pitchFamily="18" charset="0"/>
              </a:rPr>
              <a:t>số</a:t>
            </a:r>
            <a:r>
              <a:rPr lang="en-US" b="1" i="1" dirty="0">
                <a:solidFill>
                  <a:schemeClr val="accent5">
                    <a:lumMod val="20000"/>
                    <a:lumOff val="80000"/>
                  </a:schemeClr>
                </a:solidFill>
                <a:latin typeface="Times New Roman" panose="02020603050405020304" pitchFamily="18" charset="0"/>
                <a:cs typeface="Times New Roman" panose="02020603050405020304" pitchFamily="18" charset="0"/>
              </a:rPr>
              <a:t> 548/UBND-VX </a:t>
            </a:r>
            <a:r>
              <a:rPr lang="en-US" b="1" i="1" dirty="0" err="1">
                <a:solidFill>
                  <a:schemeClr val="accent5">
                    <a:lumMod val="20000"/>
                    <a:lumOff val="80000"/>
                  </a:schemeClr>
                </a:solidFill>
                <a:latin typeface="Times New Roman" panose="02020603050405020304" pitchFamily="18" charset="0"/>
                <a:cs typeface="Times New Roman" panose="02020603050405020304" pitchFamily="18" charset="0"/>
              </a:rPr>
              <a:t>ngày</a:t>
            </a:r>
            <a:r>
              <a:rPr lang="en-US" b="1" i="1" dirty="0">
                <a:solidFill>
                  <a:schemeClr val="accent5">
                    <a:lumMod val="20000"/>
                    <a:lumOff val="80000"/>
                  </a:schemeClr>
                </a:solidFill>
                <a:latin typeface="Times New Roman" panose="02020603050405020304" pitchFamily="18" charset="0"/>
                <a:cs typeface="Times New Roman" panose="02020603050405020304" pitchFamily="18" charset="0"/>
              </a:rPr>
              <a:t> 22/02/2022 </a:t>
            </a:r>
            <a:r>
              <a:rPr lang="en-US" b="1" i="1" dirty="0" err="1">
                <a:solidFill>
                  <a:schemeClr val="accent5">
                    <a:lumMod val="20000"/>
                    <a:lumOff val="80000"/>
                  </a:schemeClr>
                </a:solidFill>
                <a:latin typeface="Times New Roman" panose="02020603050405020304" pitchFamily="18" charset="0"/>
                <a:cs typeface="Times New Roman" panose="02020603050405020304" pitchFamily="18" charset="0"/>
              </a:rPr>
              <a:t>của</a:t>
            </a:r>
            <a:r>
              <a:rPr lang="en-US" b="1" i="1" dirty="0">
                <a:solidFill>
                  <a:schemeClr val="accent5">
                    <a:lumMod val="20000"/>
                    <a:lumOff val="80000"/>
                  </a:schemeClr>
                </a:solidFill>
                <a:latin typeface="Times New Roman" panose="02020603050405020304" pitchFamily="18" charset="0"/>
                <a:cs typeface="Times New Roman" panose="02020603050405020304" pitchFamily="18" charset="0"/>
              </a:rPr>
              <a:t> UBND TPHCM)</a:t>
            </a:r>
          </a:p>
        </p:txBody>
      </p:sp>
    </p:spTree>
    <p:extLst>
      <p:ext uri="{BB962C8B-B14F-4D97-AF65-F5344CB8AC3E}">
        <p14:creationId xmlns:p14="http://schemas.microsoft.com/office/powerpoint/2010/main" val="383960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27A85A-733B-4727-B6CD-5B14EAC80565}"/>
              </a:ext>
            </a:extLst>
          </p:cNvPr>
          <p:cNvSpPr>
            <a:spLocks noGrp="1"/>
          </p:cNvSpPr>
          <p:nvPr>
            <p:ph type="title"/>
          </p:nvPr>
        </p:nvSpPr>
        <p:spPr>
          <a:xfrm>
            <a:off x="646111" y="452718"/>
            <a:ext cx="10273423" cy="1400530"/>
          </a:xfrm>
        </p:spPr>
        <p:txBody>
          <a:bodyPr>
            <a:normAutofit/>
          </a:bodyPr>
          <a:lstStyle/>
          <a:p>
            <a:pPr algn="ctr"/>
            <a:r>
              <a:rPr lang="en-US" sz="2800" b="1" dirty="0">
                <a:solidFill>
                  <a:schemeClr val="accent3">
                    <a:lumMod val="60000"/>
                    <a:lumOff val="40000"/>
                  </a:schemeClr>
                </a:solidFill>
                <a:latin typeface="Times New Roman" panose="02020603050405020304" pitchFamily="18" charset="0"/>
                <a:cs typeface="Times New Roman" panose="02020603050405020304" pitchFamily="18" charset="0"/>
              </a:rPr>
              <a:t>ĐỊNH NGHĨA CA BỆNH</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(Theo </a:t>
            </a:r>
            <a:r>
              <a:rPr lang="vi-VN" sz="2800" dirty="0">
                <a:latin typeface="Times New Roman" panose="02020603050405020304" pitchFamily="18" charset="0"/>
                <a:cs typeface="Times New Roman" panose="02020603050405020304" pitchFamily="18" charset="0"/>
              </a:rPr>
              <a:t>Công văn </a:t>
            </a:r>
            <a:r>
              <a:rPr lang="vi-VN" sz="2800" dirty="0" err="1">
                <a:latin typeface="Times New Roman" panose="02020603050405020304" pitchFamily="18" charset="0"/>
                <a:cs typeface="Times New Roman" panose="02020603050405020304" pitchFamily="18" charset="0"/>
              </a:rPr>
              <a:t>số</a:t>
            </a:r>
            <a:r>
              <a:rPr lang="vi-VN" sz="2800" dirty="0">
                <a:latin typeface="Times New Roman" panose="02020603050405020304" pitchFamily="18" charset="0"/>
                <a:cs typeface="Times New Roman" panose="02020603050405020304" pitchFamily="18" charset="0"/>
              </a:rPr>
              <a:t> 11042/BYT-DP </a:t>
            </a:r>
            <a:r>
              <a:rPr lang="vi-VN" sz="2800" dirty="0" err="1">
                <a:latin typeface="Times New Roman" panose="02020603050405020304" pitchFamily="18" charset="0"/>
                <a:cs typeface="Times New Roman" panose="02020603050405020304" pitchFamily="18" charset="0"/>
              </a:rPr>
              <a:t>ngày</a:t>
            </a:r>
            <a:r>
              <a:rPr lang="vi-VN" sz="2800" dirty="0">
                <a:latin typeface="Times New Roman" panose="02020603050405020304" pitchFamily="18" charset="0"/>
                <a:cs typeface="Times New Roman" panose="02020603050405020304" pitchFamily="18" charset="0"/>
              </a:rPr>
              <a:t> 29</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12</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2021 </a:t>
            </a:r>
            <a:r>
              <a:rPr lang="vi-VN" sz="2800" dirty="0" err="1">
                <a:latin typeface="Times New Roman" panose="02020603050405020304" pitchFamily="18" charset="0"/>
                <a:cs typeface="Times New Roman" panose="02020603050405020304" pitchFamily="18" charset="0"/>
              </a:rPr>
              <a:t>của</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Bộ</a:t>
            </a:r>
            <a:r>
              <a:rPr lang="vi-VN" sz="2800" dirty="0">
                <a:latin typeface="Times New Roman" panose="02020603050405020304" pitchFamily="18" charset="0"/>
                <a:cs typeface="Times New Roman" panose="02020603050405020304" pitchFamily="18" charset="0"/>
              </a:rPr>
              <a:t> Y </a:t>
            </a:r>
            <a:r>
              <a:rPr lang="vi-VN"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F297E3D6-206E-4ECB-90A7-1A30BE10B5B0}"/>
              </a:ext>
            </a:extLst>
          </p:cNvPr>
          <p:cNvSpPr>
            <a:spLocks noGrp="1"/>
          </p:cNvSpPr>
          <p:nvPr>
            <p:ph idx="1"/>
          </p:nvPr>
        </p:nvSpPr>
        <p:spPr>
          <a:xfrm>
            <a:off x="838200" y="2054225"/>
            <a:ext cx="10515600" cy="4351338"/>
          </a:xfrm>
        </p:spPr>
        <p:txBody>
          <a:bodyPr>
            <a:normAutofit/>
          </a:bodyPr>
          <a:lstStyle/>
          <a:p>
            <a:pPr marL="0" indent="0">
              <a:buNone/>
            </a:pP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Lưu</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ý:</a:t>
            </a:r>
            <a:r>
              <a:rPr lang="en-US" sz="3000" dirty="0">
                <a:solidFill>
                  <a:srgbClr val="FF0000"/>
                </a:solidFill>
                <a:latin typeface="Times New Roman" panose="02020603050405020304" pitchFamily="18" charset="0"/>
                <a:cs typeface="Times New Roman" panose="02020603050405020304" pitchFamily="18" charset="0"/>
              </a:rPr>
              <a:t> </a:t>
            </a:r>
          </a:p>
          <a:p>
            <a:r>
              <a:rPr lang="en-US" sz="3000" dirty="0" err="1">
                <a:latin typeface="Times New Roman" panose="02020603050405020304" pitchFamily="18" charset="0"/>
                <a:cs typeface="Times New Roman" panose="02020603050405020304" pitchFamily="18" charset="0"/>
              </a:rPr>
              <a:t>Đối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mầm</a:t>
            </a:r>
            <a:r>
              <a:rPr lang="en-US" sz="3000" b="1" dirty="0">
                <a:latin typeface="Times New Roman" panose="02020603050405020304" pitchFamily="18" charset="0"/>
                <a:cs typeface="Times New Roman" panose="02020603050405020304" pitchFamily="18" charset="0"/>
              </a:rPr>
              <a:t> non, </a:t>
            </a:r>
            <a:r>
              <a:rPr lang="en-US" sz="3000" b="1" dirty="0" err="1">
                <a:latin typeface="Times New Roman" panose="02020603050405020304" pitchFamily="18" charset="0"/>
                <a:cs typeface="Times New Roman" panose="02020603050405020304" pitchFamily="18" charset="0"/>
              </a:rPr>
              <a:t>nhà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trẻ</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nhóm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01 ca </a:t>
            </a:r>
            <a:r>
              <a:rPr lang="en-US" sz="3000" dirty="0" err="1">
                <a:latin typeface="Times New Roman" panose="02020603050405020304" pitchFamily="18" charset="0"/>
                <a:cs typeface="Times New Roman" panose="02020603050405020304" pitchFamily="18" charset="0"/>
              </a:rPr>
              <a:t>xét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SARS-CoV-2 </a:t>
            </a:r>
            <a:r>
              <a:rPr lang="en-US" sz="3000" dirty="0" err="1">
                <a:latin typeface="Times New Roman" panose="02020603050405020304" pitchFamily="18" charset="0"/>
                <a:cs typeface="Times New Roman" panose="02020603050405020304" pitchFamily="18" charset="0"/>
              </a:rPr>
              <a:t>dương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toàn</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bộ</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học</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sinh</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trong</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cùng</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lớp</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được</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xác</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định</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1">
                    <a:lumMod val="60000"/>
                    <a:lumOff val="40000"/>
                  </a:schemeClr>
                </a:solidFill>
                <a:latin typeface="Times New Roman" panose="02020603050405020304" pitchFamily="18" charset="0"/>
                <a:cs typeface="Times New Roman" panose="02020603050405020304" pitchFamily="18" charset="0"/>
              </a:rPr>
              <a:t>là</a:t>
            </a:r>
            <a:r>
              <a:rPr lang="en-US" sz="3000" b="1" dirty="0">
                <a:solidFill>
                  <a:schemeClr val="accent1">
                    <a:lumMod val="60000"/>
                    <a:lumOff val="40000"/>
                  </a:schemeClr>
                </a:solidFill>
                <a:latin typeface="Times New Roman" panose="02020603050405020304" pitchFamily="18" charset="0"/>
                <a:cs typeface="Times New Roman" panose="02020603050405020304" pitchFamily="18" charset="0"/>
              </a:rPr>
              <a:t> F1</a:t>
            </a:r>
          </a:p>
        </p:txBody>
      </p:sp>
    </p:spTree>
    <p:extLst>
      <p:ext uri="{BB962C8B-B14F-4D97-AF65-F5344CB8AC3E}">
        <p14:creationId xmlns:p14="http://schemas.microsoft.com/office/powerpoint/2010/main" val="402890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BC08-5A9D-4E20-8A8C-B0B4AE054FA8}"/>
              </a:ext>
            </a:extLst>
          </p:cNvPr>
          <p:cNvSpPr>
            <a:spLocks noGrp="1"/>
          </p:cNvSpPr>
          <p:nvPr>
            <p:ph type="title"/>
          </p:nvPr>
        </p:nvSpPr>
        <p:spPr>
          <a:xfrm>
            <a:off x="797045" y="38861"/>
            <a:ext cx="10023763" cy="1325563"/>
          </a:xfrm>
        </p:spPr>
        <p:txBody>
          <a:bodyPr>
            <a:normAutofit fontScale="90000"/>
          </a:bodyPr>
          <a:lstStyle/>
          <a:p>
            <a:pPr algn="ctr"/>
            <a:r>
              <a:rPr lang="en-US" sz="4000" dirty="0">
                <a:solidFill>
                  <a:schemeClr val="accent3">
                    <a:lumMod val="60000"/>
                    <a:lumOff val="40000"/>
                  </a:schemeClr>
                </a:solidFill>
                <a:latin typeface="Times New Roman" panose="02020603050405020304" pitchFamily="18" charset="0"/>
                <a:cs typeface="Times New Roman" panose="02020603050405020304" pitchFamily="18" charset="0"/>
              </a:rPr>
              <a:t>KHI PHÁT HIỆN HỌC SINH CÓ TRIỆU CHỨNG NGHI NHIỄM COVID-19 TẠI CƠ SỞ GIÁO DỤC</a:t>
            </a:r>
          </a:p>
        </p:txBody>
      </p:sp>
      <p:grpSp>
        <p:nvGrpSpPr>
          <p:cNvPr id="12" name="Group 11">
            <a:extLst>
              <a:ext uri="{FF2B5EF4-FFF2-40B4-BE49-F238E27FC236}">
                <a16:creationId xmlns:a16="http://schemas.microsoft.com/office/drawing/2014/main" id="{475F1202-9847-4C64-BA0A-BC177692A4C1}"/>
              </a:ext>
            </a:extLst>
          </p:cNvPr>
          <p:cNvGrpSpPr/>
          <p:nvPr/>
        </p:nvGrpSpPr>
        <p:grpSpPr>
          <a:xfrm>
            <a:off x="1442508" y="1338737"/>
            <a:ext cx="9199405" cy="4851674"/>
            <a:chOff x="1492686" y="144582"/>
            <a:chExt cx="9199405" cy="5003998"/>
          </a:xfrm>
        </p:grpSpPr>
        <p:sp>
          <p:nvSpPr>
            <p:cNvPr id="4" name="Rectangle 3">
              <a:extLst>
                <a:ext uri="{FF2B5EF4-FFF2-40B4-BE49-F238E27FC236}">
                  <a16:creationId xmlns:a16="http://schemas.microsoft.com/office/drawing/2014/main" id="{73B770F1-449D-487D-8F9C-37B229DFF151}"/>
                </a:ext>
              </a:extLst>
            </p:cNvPr>
            <p:cNvSpPr/>
            <p:nvPr/>
          </p:nvSpPr>
          <p:spPr>
            <a:xfrm>
              <a:off x="3615740" y="144582"/>
              <a:ext cx="4946073" cy="59083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01 HS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 2 </a:t>
              </a:r>
              <a:r>
                <a:rPr lang="en-US" sz="2000" dirty="0" err="1">
                  <a:latin typeface="Times New Roman" panose="02020603050405020304" pitchFamily="18" charset="0"/>
                  <a:cs typeface="Times New Roman" panose="02020603050405020304" pitchFamily="18" charset="0"/>
                </a:rPr>
                <a:t>triệu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ngờ</a:t>
              </a:r>
              <a:endParaRPr lang="en-US" sz="2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2158314-A778-4B85-9DF5-7EF87F408024}"/>
                </a:ext>
              </a:extLst>
            </p:cNvPr>
            <p:cNvSpPr/>
            <p:nvPr/>
          </p:nvSpPr>
          <p:spPr>
            <a:xfrm>
              <a:off x="2806824" y="1034599"/>
              <a:ext cx="6831106" cy="265070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Tx/>
                <a:buChar char="-"/>
              </a:pP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vi-VN" sz="2000" dirty="0">
                  <a:latin typeface="Times New Roman" panose="02020603050405020304" pitchFamily="18" charset="0"/>
                  <a:cs typeface="Times New Roman" panose="02020603050405020304" pitchFamily="18" charset="0"/>
                </a:rPr>
                <a:t>.</a:t>
              </a:r>
            </a:p>
            <a:p>
              <a:pPr marL="342900" indent="-342900" algn="just">
                <a:buFontTx/>
                <a:buChar char="-"/>
              </a:pPr>
              <a:r>
                <a:rPr lang="en-US" altLang="ja-JP" sz="2000" dirty="0">
                  <a:latin typeface="Times New Roman" panose="02020603050405020304" pitchFamily="18" charset="0"/>
                  <a:cs typeface="Times New Roman" panose="02020603050405020304" pitchFamily="18" charset="0"/>
                </a:rPr>
                <a:t>GV, </a:t>
              </a:r>
              <a:r>
                <a:rPr lang="en-US" altLang="ja-JP" sz="2000" dirty="0" err="1">
                  <a:latin typeface="Times New Roman" panose="02020603050405020304" pitchFamily="18" charset="0"/>
                  <a:cs typeface="Times New Roman" panose="02020603050405020304" pitchFamily="18" charset="0"/>
                </a:rPr>
                <a:t>người</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chăm</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sóc</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thông</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báo</a:t>
              </a:r>
              <a:r>
                <a:rPr lang="en-US" altLang="ja-JP" sz="2000" dirty="0">
                  <a:latin typeface="Times New Roman" panose="02020603050405020304" pitchFamily="18" charset="0"/>
                  <a:cs typeface="Times New Roman" panose="02020603050405020304" pitchFamily="18" charset="0"/>
                </a:rPr>
                <a:t> Ban </a:t>
              </a:r>
              <a:r>
                <a:rPr lang="en-US" altLang="ja-JP" sz="2000" dirty="0" err="1">
                  <a:latin typeface="Times New Roman" panose="02020603050405020304" pitchFamily="18" charset="0"/>
                  <a:cs typeface="Times New Roman" panose="02020603050405020304" pitchFamily="18" charset="0"/>
                </a:rPr>
                <a:t>Chỉ</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đạo</a:t>
              </a:r>
              <a:r>
                <a:rPr lang="en-US" altLang="ja-JP" sz="2000" dirty="0">
                  <a:latin typeface="Times New Roman" panose="02020603050405020304" pitchFamily="18" charset="0"/>
                  <a:cs typeface="Times New Roman" panose="02020603050405020304" pitchFamily="18" charset="0"/>
                </a:rPr>
                <a:t>/</a:t>
              </a:r>
              <a:r>
                <a:rPr lang="en-US" altLang="ja-JP" sz="2000" dirty="0" err="1">
                  <a:latin typeface="Times New Roman" panose="02020603050405020304" pitchFamily="18" charset="0"/>
                  <a:cs typeface="Times New Roman" panose="02020603050405020304" pitchFamily="18" charset="0"/>
                </a:rPr>
                <a:t>Tổ</a:t>
              </a:r>
              <a:r>
                <a:rPr lang="en-US" altLang="ja-JP" sz="2000" dirty="0">
                  <a:latin typeface="Times New Roman" panose="02020603050405020304" pitchFamily="18" charset="0"/>
                  <a:cs typeface="Times New Roman" panose="02020603050405020304" pitchFamily="18" charset="0"/>
                </a:rPr>
                <a:t> an </a:t>
              </a:r>
              <a:r>
                <a:rPr lang="en-US" altLang="ja-JP" sz="2000" dirty="0" err="1">
                  <a:latin typeface="Times New Roman" panose="02020603050405020304" pitchFamily="18" charset="0"/>
                  <a:cs typeface="Times New Roman" panose="02020603050405020304" pitchFamily="18" charset="0"/>
                </a:rPr>
                <a:t>toàn</a:t>
              </a:r>
              <a:r>
                <a:rPr lang="en-US" altLang="ja-JP" sz="2000" dirty="0">
                  <a:latin typeface="Times New Roman" panose="02020603050405020304" pitchFamily="18" charset="0"/>
                  <a:cs typeface="Times New Roman" panose="02020603050405020304" pitchFamily="18" charset="0"/>
                </a:rPr>
                <a:t> PCD </a:t>
              </a:r>
              <a:r>
                <a:rPr lang="en-US" altLang="ja-JP" sz="2000" dirty="0" err="1">
                  <a:latin typeface="Times New Roman" panose="02020603050405020304" pitchFamily="18" charset="0"/>
                  <a:cs typeface="Times New Roman" panose="02020603050405020304" pitchFamily="18" charset="0"/>
                </a:rPr>
                <a:t>của</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cơ</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sở</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giáo</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dục</a:t>
              </a:r>
              <a:endParaRPr lang="en-US" altLang="ja-JP" sz="2000" dirty="0">
                <a:latin typeface="Times New Roman" panose="02020603050405020304" pitchFamily="18" charset="0"/>
                <a:cs typeface="Times New Roman" panose="02020603050405020304" pitchFamily="18" charset="0"/>
              </a:endParaRPr>
            </a:p>
            <a:p>
              <a:pPr marL="342900" indent="-342900" algn="just">
                <a:buFontTx/>
                <a:buChar char="-"/>
              </a:pPr>
              <a:r>
                <a:rPr lang="vi-VN" altLang="ja-JP" sz="2000" dirty="0">
                  <a:latin typeface="Times New Roman" panose="02020603050405020304" pitchFamily="18" charset="0"/>
                  <a:cs typeface="Times New Roman" panose="02020603050405020304" pitchFamily="18" charset="0"/>
                </a:rPr>
                <a:t>Chuyển ngay </a:t>
              </a:r>
              <a:r>
                <a:rPr lang="vi-VN" altLang="ja-JP" sz="2000">
                  <a:latin typeface="Times New Roman" panose="02020603050405020304" pitchFamily="18" charset="0"/>
                  <a:cs typeface="Times New Roman" panose="02020603050405020304" pitchFamily="18" charset="0"/>
                </a:rPr>
                <a:t>trường hợp</a:t>
              </a:r>
              <a:r>
                <a:rPr lang="en-US" altLang="ja-JP" sz="2000">
                  <a:latin typeface="Times New Roman" panose="02020603050405020304" pitchFamily="18" charset="0"/>
                  <a:cs typeface="Times New Roman" panose="02020603050405020304" pitchFamily="18" charset="0"/>
                </a:rPr>
                <a:t> nghi ngờ</a:t>
              </a:r>
              <a:r>
                <a:rPr lang="vi-VN" altLang="ja-JP" sz="2000">
                  <a:latin typeface="Times New Roman" panose="02020603050405020304" pitchFamily="18" charset="0"/>
                  <a:cs typeface="Times New Roman" panose="02020603050405020304" pitchFamily="18" charset="0"/>
                </a:rPr>
                <a:t> </a:t>
              </a:r>
              <a:r>
                <a:rPr lang="vi-VN" altLang="ja-JP" sz="2000" dirty="0">
                  <a:latin typeface="Times New Roman" panose="02020603050405020304" pitchFamily="18" charset="0"/>
                  <a:cs typeface="Times New Roman" panose="02020603050405020304" pitchFamily="18" charset="0"/>
                </a:rPr>
                <a:t>xuống phòng cách ly tạm thời theo lối đi riêng</a:t>
              </a:r>
              <a:endParaRPr lang="en-US" altLang="ja-JP" sz="2000" dirty="0">
                <a:latin typeface="Times New Roman" panose="02020603050405020304" pitchFamily="18" charset="0"/>
                <a:cs typeface="Times New Roman" panose="02020603050405020304" pitchFamily="18" charset="0"/>
              </a:endParaRPr>
            </a:p>
            <a:p>
              <a:pPr marL="342900" indent="-342900" algn="just">
                <a:buFontTx/>
                <a:buChar char="-"/>
              </a:pPr>
              <a:r>
                <a:rPr lang="en-US" sz="2000" dirty="0">
                  <a:latin typeface="Times New Roman" panose="02020603050405020304" pitchFamily="18" charset="0"/>
                  <a:cs typeface="Times New Roman" panose="02020603050405020304" pitchFamily="18" charset="0"/>
                </a:rPr>
                <a:t>NV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HS.</a:t>
              </a:r>
            </a:p>
          </p:txBody>
        </p:sp>
        <p:cxnSp>
          <p:nvCxnSpPr>
            <p:cNvPr id="8" name="Straight Arrow Connector 7">
              <a:extLst>
                <a:ext uri="{FF2B5EF4-FFF2-40B4-BE49-F238E27FC236}">
                  <a16:creationId xmlns:a16="http://schemas.microsoft.com/office/drawing/2014/main" id="{6A5CED5D-13A0-4D15-8C34-62921FF08D38}"/>
                </a:ext>
              </a:extLst>
            </p:cNvPr>
            <p:cNvCxnSpPr>
              <a:cxnSpLocks/>
            </p:cNvCxnSpPr>
            <p:nvPr/>
          </p:nvCxnSpPr>
          <p:spPr>
            <a:xfrm flipH="1">
              <a:off x="3523347" y="3685309"/>
              <a:ext cx="2572653" cy="40925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9" name="Rectangle 8">
              <a:extLst>
                <a:ext uri="{FF2B5EF4-FFF2-40B4-BE49-F238E27FC236}">
                  <a16:creationId xmlns:a16="http://schemas.microsoft.com/office/drawing/2014/main" id="{3A4E9699-F481-4A0D-AEDD-15B6B35A61DE}"/>
                </a:ext>
              </a:extLst>
            </p:cNvPr>
            <p:cNvSpPr/>
            <p:nvPr/>
          </p:nvSpPr>
          <p:spPr>
            <a:xfrm>
              <a:off x="1492686" y="4128796"/>
              <a:ext cx="4061322" cy="101978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rPr>
                <a:t>NV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trách</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PCD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5F4D2642-E05A-446F-881E-8F5080226926}"/>
                </a:ext>
              </a:extLst>
            </p:cNvPr>
            <p:cNvCxnSpPr>
              <a:cxnSpLocks/>
            </p:cNvCxnSpPr>
            <p:nvPr/>
          </p:nvCxnSpPr>
          <p:spPr>
            <a:xfrm>
              <a:off x="6088777" y="3692825"/>
              <a:ext cx="2572653" cy="40925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C76EC719-71FC-4916-B771-FFF5B39C5C49}"/>
                </a:ext>
              </a:extLst>
            </p:cNvPr>
            <p:cNvSpPr/>
            <p:nvPr/>
          </p:nvSpPr>
          <p:spPr>
            <a:xfrm>
              <a:off x="6630769" y="4125652"/>
              <a:ext cx="4061322" cy="1022927"/>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a:t>
              </a:r>
            </a:p>
            <a:p>
              <a:pPr marL="285750" indent="-285750" algn="just">
                <a:buFontTx/>
                <a:buChar cha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khỏe</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Tx/>
                <a:buChar cha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cxnSp>
        <p:nvCxnSpPr>
          <p:cNvPr id="5" name="Đường kết nối Mũi tên Thẳng 4">
            <a:extLst>
              <a:ext uri="{FF2B5EF4-FFF2-40B4-BE49-F238E27FC236}">
                <a16:creationId xmlns:a16="http://schemas.microsoft.com/office/drawing/2014/main" id="{9AA0C6D4-EA53-4BED-A658-4C8C1CCE6B80}"/>
              </a:ext>
            </a:extLst>
          </p:cNvPr>
          <p:cNvCxnSpPr>
            <a:stCxn id="4" idx="2"/>
          </p:cNvCxnSpPr>
          <p:nvPr/>
        </p:nvCxnSpPr>
        <p:spPr>
          <a:xfrm flipH="1">
            <a:off x="6038598" y="1911591"/>
            <a:ext cx="1" cy="29007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1126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1C3D-E2BB-46EB-9EB4-D353FA7C2694}"/>
              </a:ext>
            </a:extLst>
          </p:cNvPr>
          <p:cNvSpPr>
            <a:spLocks noGrp="1"/>
          </p:cNvSpPr>
          <p:nvPr>
            <p:ph type="title"/>
          </p:nvPr>
        </p:nvSpPr>
        <p:spPr>
          <a:xfrm>
            <a:off x="246529" y="365125"/>
            <a:ext cx="10515600" cy="1325563"/>
          </a:xfrm>
        </p:spPr>
        <p:txBody>
          <a:bodyPr/>
          <a:lstStyle/>
          <a:p>
            <a:pPr algn="ctr"/>
            <a:r>
              <a:rPr lang="en-US" dirty="0">
                <a:solidFill>
                  <a:schemeClr val="accent3">
                    <a:lumMod val="40000"/>
                    <a:lumOff val="60000"/>
                  </a:schemeClr>
                </a:solidFill>
                <a:latin typeface="Times New Roman" panose="02020603050405020304" pitchFamily="18" charset="0"/>
                <a:cs typeface="Times New Roman" panose="02020603050405020304" pitchFamily="18" charset="0"/>
              </a:rPr>
              <a:t>KHI PHÁT HIỆN F0 TẠI CƠ SỞ GIÁO DỤC</a:t>
            </a:r>
          </a:p>
        </p:txBody>
      </p:sp>
      <p:graphicFrame>
        <p:nvGraphicFramePr>
          <p:cNvPr id="4" name="Content Placeholder 3">
            <a:extLst>
              <a:ext uri="{FF2B5EF4-FFF2-40B4-BE49-F238E27FC236}">
                <a16:creationId xmlns:a16="http://schemas.microsoft.com/office/drawing/2014/main" id="{A9A1A0E3-D7E1-45CB-8240-204FE5F34904}"/>
              </a:ext>
            </a:extLst>
          </p:cNvPr>
          <p:cNvGraphicFramePr>
            <a:graphicFrameLocks noGrp="1"/>
          </p:cNvGraphicFramePr>
          <p:nvPr>
            <p:ph idx="1"/>
            <p:extLst>
              <p:ext uri="{D42A27DB-BD31-4B8C-83A1-F6EECF244321}">
                <p14:modId xmlns:p14="http://schemas.microsoft.com/office/powerpoint/2010/main" val="3520714468"/>
              </p:ext>
            </p:extLst>
          </p:nvPr>
        </p:nvGraphicFramePr>
        <p:xfrm>
          <a:off x="838200" y="1825626"/>
          <a:ext cx="10515600" cy="2677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a:extLst>
              <a:ext uri="{FF2B5EF4-FFF2-40B4-BE49-F238E27FC236}">
                <a16:creationId xmlns:a16="http://schemas.microsoft.com/office/drawing/2014/main" id="{8F6A340C-1ADE-4724-A363-C13D727BCD5A}"/>
              </a:ext>
            </a:extLst>
          </p:cNvPr>
          <p:cNvCxnSpPr>
            <a:cxnSpLocks/>
          </p:cNvCxnSpPr>
          <p:nvPr/>
        </p:nvCxnSpPr>
        <p:spPr>
          <a:xfrm>
            <a:off x="1974273" y="3726824"/>
            <a:ext cx="0" cy="59540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6" name="Rectangle 5">
            <a:extLst>
              <a:ext uri="{FF2B5EF4-FFF2-40B4-BE49-F238E27FC236}">
                <a16:creationId xmlns:a16="http://schemas.microsoft.com/office/drawing/2014/main" id="{00C9A34A-786D-4C12-8464-68684B9C1749}"/>
              </a:ext>
            </a:extLst>
          </p:cNvPr>
          <p:cNvSpPr/>
          <p:nvPr/>
        </p:nvSpPr>
        <p:spPr>
          <a:xfrm>
            <a:off x="838200" y="4322227"/>
            <a:ext cx="2341419" cy="1399700"/>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Hiệu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trưởng</a:t>
            </a:r>
            <a:r>
              <a:rPr lang="en-US" dirty="0">
                <a:solidFill>
                  <a:schemeClr val="tx1"/>
                </a:solidFill>
                <a:latin typeface="Times New Roman" panose="02020603050405020304" pitchFamily="18" charset="0"/>
                <a:cs typeface="Times New Roman" panose="02020603050405020304" pitchFamily="18" charset="0"/>
              </a:rPr>
              <a:t>/Ban </a:t>
            </a:r>
            <a:r>
              <a:rPr lang="en-US" dirty="0" err="1">
                <a:solidFill>
                  <a:schemeClr val="tx1"/>
                </a:solidFill>
                <a:latin typeface="Times New Roman" panose="02020603050405020304" pitchFamily="18" charset="0"/>
                <a:cs typeface="Times New Roman" panose="02020603050405020304" pitchFamily="18" charset="0"/>
              </a:rPr>
              <a:t>Chỉ</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đạo</a:t>
            </a:r>
            <a:r>
              <a:rPr lang="en-US" dirty="0">
                <a:solidFill>
                  <a:schemeClr val="tx1"/>
                </a:solidFill>
                <a:latin typeface="Times New Roman" panose="02020603050405020304" pitchFamily="18" charset="0"/>
                <a:cs typeface="Times New Roman" panose="02020603050405020304" pitchFamily="18" charset="0"/>
              </a:rPr>
              <a:t>/</a:t>
            </a:r>
            <a:r>
              <a:rPr lang="en-US" dirty="0" err="1">
                <a:solidFill>
                  <a:schemeClr val="tx1"/>
                </a:solidFill>
                <a:latin typeface="Times New Roman" panose="02020603050405020304" pitchFamily="18" charset="0"/>
                <a:cs typeface="Times New Roman" panose="02020603050405020304" pitchFamily="18" charset="0"/>
              </a:rPr>
              <a:t>Tổ</a:t>
            </a:r>
            <a:r>
              <a:rPr lang="en-US" dirty="0">
                <a:solidFill>
                  <a:schemeClr val="tx1"/>
                </a:solidFill>
                <a:latin typeface="Times New Roman" panose="02020603050405020304" pitchFamily="18" charset="0"/>
                <a:cs typeface="Times New Roman" panose="02020603050405020304" pitchFamily="18" charset="0"/>
              </a:rPr>
              <a:t> an </a:t>
            </a:r>
            <a:r>
              <a:rPr lang="en-US" dirty="0" err="1">
                <a:solidFill>
                  <a:schemeClr val="tx1"/>
                </a:solidFill>
                <a:latin typeface="Times New Roman" panose="02020603050405020304" pitchFamily="18" charset="0"/>
                <a:cs typeface="Times New Roman" panose="02020603050405020304" pitchFamily="18" charset="0"/>
              </a:rPr>
              <a:t>toàn</a:t>
            </a:r>
            <a:r>
              <a:rPr lang="en-US" dirty="0">
                <a:solidFill>
                  <a:schemeClr val="tx1"/>
                </a:solidFill>
                <a:latin typeface="Times New Roman" panose="02020603050405020304" pitchFamily="18" charset="0"/>
                <a:cs typeface="Times New Roman" panose="02020603050405020304" pitchFamily="18" charset="0"/>
              </a:rPr>
              <a:t> PCD COVID-19 </a:t>
            </a:r>
            <a:r>
              <a:rPr lang="en-US" dirty="0" err="1">
                <a:solidFill>
                  <a:schemeClr val="tx1"/>
                </a:solidFill>
                <a:latin typeface="Times New Roman" panose="02020603050405020304" pitchFamily="18" charset="0"/>
                <a:cs typeface="Times New Roman" panose="02020603050405020304" pitchFamily="18" charset="0"/>
              </a:rPr>
              <a:t>tại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sở</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thực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2E49A9C9-FFB7-4943-A35A-D753CB0C26C2}"/>
              </a:ext>
            </a:extLst>
          </p:cNvPr>
          <p:cNvCxnSpPr>
            <a:cxnSpLocks/>
          </p:cNvCxnSpPr>
          <p:nvPr/>
        </p:nvCxnSpPr>
        <p:spPr>
          <a:xfrm>
            <a:off x="4537363" y="3726824"/>
            <a:ext cx="0" cy="59540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16AF05C9-998F-4133-A86B-1BBAF4CA9ACD}"/>
              </a:ext>
            </a:extLst>
          </p:cNvPr>
          <p:cNvSpPr/>
          <p:nvPr/>
        </p:nvSpPr>
        <p:spPr>
          <a:xfrm>
            <a:off x="3366653" y="4322227"/>
            <a:ext cx="2341419" cy="1399700"/>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TYT </a:t>
            </a:r>
            <a:r>
              <a:rPr lang="en-US" dirty="0" err="1">
                <a:solidFill>
                  <a:schemeClr val="tx1"/>
                </a:solidFill>
                <a:latin typeface="Times New Roman" panose="02020603050405020304" pitchFamily="18" charset="0"/>
                <a:cs typeface="Times New Roman" panose="02020603050405020304" pitchFamily="18" charset="0"/>
              </a:rPr>
              <a:t>đánh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trạng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sức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khỏe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F0</a:t>
            </a:r>
          </a:p>
        </p:txBody>
      </p:sp>
      <p:cxnSp>
        <p:nvCxnSpPr>
          <p:cNvPr id="9" name="Straight Arrow Connector 8">
            <a:extLst>
              <a:ext uri="{FF2B5EF4-FFF2-40B4-BE49-F238E27FC236}">
                <a16:creationId xmlns:a16="http://schemas.microsoft.com/office/drawing/2014/main" id="{ECBB514A-BE6C-4CAA-B39B-F2BE0CF13D46}"/>
              </a:ext>
            </a:extLst>
          </p:cNvPr>
          <p:cNvCxnSpPr>
            <a:cxnSpLocks/>
          </p:cNvCxnSpPr>
          <p:nvPr/>
        </p:nvCxnSpPr>
        <p:spPr>
          <a:xfrm>
            <a:off x="7100453" y="3726824"/>
            <a:ext cx="0" cy="59540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F7057685-D0CF-4670-9837-9D39D7072D34}"/>
              </a:ext>
            </a:extLst>
          </p:cNvPr>
          <p:cNvSpPr/>
          <p:nvPr/>
        </p:nvSpPr>
        <p:spPr>
          <a:xfrm>
            <a:off x="5964380" y="4322227"/>
            <a:ext cx="2341419" cy="13997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NV </a:t>
            </a:r>
            <a:r>
              <a:rPr lang="en-US" dirty="0" err="1">
                <a:solidFill>
                  <a:schemeClr val="tx1"/>
                </a:solidFill>
                <a:latin typeface="Times New Roman" panose="02020603050405020304" pitchFamily="18" charset="0"/>
                <a:cs typeface="Times New Roman" panose="02020603050405020304" pitchFamily="18" charset="0"/>
              </a:rPr>
              <a:t>phụ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trách</a:t>
            </a:r>
            <a:r>
              <a:rPr lang="en-US" dirty="0">
                <a:solidFill>
                  <a:schemeClr val="tx1"/>
                </a:solidFill>
                <a:latin typeface="Times New Roman" panose="02020603050405020304" pitchFamily="18" charset="0"/>
                <a:cs typeface="Times New Roman" panose="02020603050405020304" pitchFamily="18" charset="0"/>
              </a:rPr>
              <a:t> y </a:t>
            </a:r>
            <a:r>
              <a:rPr lang="en-US" dirty="0" err="1">
                <a:solidFill>
                  <a:schemeClr val="tx1"/>
                </a:solidFill>
                <a:latin typeface="Times New Roman" panose="02020603050405020304" pitchFamily="18" charset="0"/>
                <a:cs typeface="Times New Roman" panose="02020603050405020304" pitchFamily="18" charset="0"/>
              </a:rPr>
              <a:t>tế</a:t>
            </a:r>
            <a:r>
              <a:rPr lang="en-US" dirty="0">
                <a:solidFill>
                  <a:schemeClr val="tx1"/>
                </a:solidFill>
                <a:latin typeface="Times New Roman" panose="02020603050405020304" pitchFamily="18" charset="0"/>
                <a:cs typeface="Times New Roman" panose="02020603050405020304" pitchFamily="18" charset="0"/>
              </a:rPr>
              <a:t>/GV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sở</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sách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thông</a:t>
            </a:r>
            <a:r>
              <a:rPr lang="en-US" dirty="0">
                <a:solidFill>
                  <a:schemeClr val="tx1"/>
                </a:solidFill>
                <a:latin typeface="Times New Roman" panose="02020603050405020304" pitchFamily="18" charset="0"/>
                <a:cs typeface="Times New Roman" panose="02020603050405020304" pitchFamily="18" charset="0"/>
              </a:rPr>
              <a:t> tin </a:t>
            </a:r>
            <a:r>
              <a:rPr lang="en-US" dirty="0" err="1">
                <a:solidFill>
                  <a:schemeClr val="tx1"/>
                </a:solidFill>
                <a:latin typeface="Times New Roman" panose="02020603050405020304" pitchFamily="18" charset="0"/>
                <a:cs typeface="Times New Roman" panose="02020603050405020304" pitchFamily="18" charset="0"/>
              </a:rPr>
              <a:t>dịch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tễ</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TYT </a:t>
            </a:r>
            <a:r>
              <a:rPr lang="en-US" err="1">
                <a:solidFill>
                  <a:schemeClr val="tx1"/>
                </a:solidFill>
                <a:latin typeface="Times New Roman" panose="02020603050405020304" pitchFamily="18" charset="0"/>
                <a:cs typeface="Times New Roman" panose="02020603050405020304" pitchFamily="18" charset="0"/>
              </a:rPr>
              <a:t>cấp</a:t>
            </a:r>
            <a:r>
              <a:rPr lang="en-US">
                <a:solidFill>
                  <a:schemeClr val="tx1"/>
                </a:solidFill>
                <a:latin typeface="Times New Roman" panose="02020603050405020304" pitchFamily="18" charset="0"/>
                <a:cs typeface="Times New Roman" panose="02020603050405020304" pitchFamily="18" charset="0"/>
              </a:rPr>
              <a:t> ph</a:t>
            </a:r>
            <a:r>
              <a:rPr lang="vi-VN">
                <a:solidFill>
                  <a:schemeClr val="tx1"/>
                </a:solidFill>
                <a:latin typeface="Times New Roman" panose="02020603050405020304" pitchFamily="18" charset="0"/>
                <a:cs typeface="Times New Roman" panose="02020603050405020304" pitchFamily="18" charset="0"/>
              </a:rPr>
              <a:t>ư</a:t>
            </a:r>
            <a:r>
              <a:rPr lang="en-US">
                <a:solidFill>
                  <a:schemeClr val="tx1"/>
                </a:solidFill>
                <a:latin typeface="Times New Roman" panose="02020603050405020304" pitchFamily="18" charset="0"/>
                <a:cs typeface="Times New Roman" panose="02020603050405020304" pitchFamily="18" charset="0"/>
              </a:rPr>
              <a:t>ờng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định</a:t>
            </a:r>
            <a:r>
              <a:rPr lang="en-US" dirty="0">
                <a:solidFill>
                  <a:schemeClr val="tx1"/>
                </a:solidFill>
                <a:latin typeface="Times New Roman" panose="02020603050405020304" pitchFamily="18" charset="0"/>
                <a:cs typeface="Times New Roman" panose="02020603050405020304" pitchFamily="18" charset="0"/>
              </a:rPr>
              <a:t> F1</a:t>
            </a:r>
          </a:p>
        </p:txBody>
      </p:sp>
    </p:spTree>
    <p:extLst>
      <p:ext uri="{BB962C8B-B14F-4D97-AF65-F5344CB8AC3E}">
        <p14:creationId xmlns:p14="http://schemas.microsoft.com/office/powerpoint/2010/main" val="1383226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6904-5FE8-4347-8C96-338E5C6026C2}"/>
              </a:ext>
            </a:extLst>
          </p:cNvPr>
          <p:cNvSpPr>
            <a:spLocks noGrp="1"/>
          </p:cNvSpPr>
          <p:nvPr>
            <p:ph type="title"/>
          </p:nvPr>
        </p:nvSpPr>
        <p:spPr>
          <a:xfrm>
            <a:off x="1136342" y="2418"/>
            <a:ext cx="10059862" cy="542109"/>
          </a:xfrm>
        </p:spPr>
        <p:txBody>
          <a:bodyPr>
            <a:normAutofit fontScale="90000"/>
          </a:bodyPr>
          <a:lstStyle/>
          <a:p>
            <a:r>
              <a:rPr lang="en-US" sz="3600" b="1">
                <a:solidFill>
                  <a:schemeClr val="accent3">
                    <a:lumMod val="60000"/>
                    <a:lumOff val="40000"/>
                  </a:schemeClr>
                </a:solidFill>
                <a:latin typeface="Times New Roman" panose="02020603050405020304" pitchFamily="18" charset="0"/>
                <a:cs typeface="Times New Roman" panose="02020603050405020304" pitchFamily="18" charset="0"/>
              </a:rPr>
              <a:t>Một số điểm mới trong quy trình xử lý F0 tại trường học</a:t>
            </a:r>
            <a:endParaRPr lang="vi-VN" sz="3600" b="1">
              <a:solidFill>
                <a:schemeClr val="accent3">
                  <a:lumMod val="60000"/>
                  <a:lumOff val="40000"/>
                </a:schemeClr>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34F119FA-AB16-4358-934B-4C1EF69F0962}"/>
              </a:ext>
            </a:extLst>
          </p:cNvPr>
          <p:cNvGraphicFramePr>
            <a:graphicFrameLocks noGrp="1"/>
          </p:cNvGraphicFramePr>
          <p:nvPr>
            <p:ph idx="1"/>
            <p:extLst>
              <p:ext uri="{D42A27DB-BD31-4B8C-83A1-F6EECF244321}">
                <p14:modId xmlns:p14="http://schemas.microsoft.com/office/powerpoint/2010/main" val="3758069584"/>
              </p:ext>
            </p:extLst>
          </p:nvPr>
        </p:nvGraphicFramePr>
        <p:xfrm>
          <a:off x="399495" y="544527"/>
          <a:ext cx="11695523" cy="6279411"/>
        </p:xfrm>
        <a:graphic>
          <a:graphicData uri="http://schemas.openxmlformats.org/drawingml/2006/table">
            <a:tbl>
              <a:tblPr firstRow="1" bandRow="1">
                <a:tableStyleId>{5940675A-B579-460E-94D1-54222C63F5DA}</a:tableStyleId>
              </a:tblPr>
              <a:tblGrid>
                <a:gridCol w="2617860">
                  <a:extLst>
                    <a:ext uri="{9D8B030D-6E8A-4147-A177-3AD203B41FA5}">
                      <a16:colId xmlns:a16="http://schemas.microsoft.com/office/drawing/2014/main" val="3351972687"/>
                    </a:ext>
                  </a:extLst>
                </a:gridCol>
                <a:gridCol w="4893353">
                  <a:extLst>
                    <a:ext uri="{9D8B030D-6E8A-4147-A177-3AD203B41FA5}">
                      <a16:colId xmlns:a16="http://schemas.microsoft.com/office/drawing/2014/main" val="604863756"/>
                    </a:ext>
                  </a:extLst>
                </a:gridCol>
                <a:gridCol w="4184310">
                  <a:extLst>
                    <a:ext uri="{9D8B030D-6E8A-4147-A177-3AD203B41FA5}">
                      <a16:colId xmlns:a16="http://schemas.microsoft.com/office/drawing/2014/main" val="4162331696"/>
                    </a:ext>
                  </a:extLst>
                </a:gridCol>
              </a:tblGrid>
              <a:tr h="423661">
                <a:tc>
                  <a:txBody>
                    <a:bodyPr/>
                    <a:lstStyle/>
                    <a:p>
                      <a:pPr algn="ctr"/>
                      <a:r>
                        <a:rPr lang="en-US" b="1">
                          <a:solidFill>
                            <a:schemeClr val="bg1"/>
                          </a:solidFill>
                          <a:latin typeface="Times New Roman" panose="02020603050405020304" pitchFamily="18" charset="0"/>
                          <a:cs typeface="Times New Roman" panose="02020603050405020304" pitchFamily="18" charset="0"/>
                        </a:rPr>
                        <a:t>Nội dung</a:t>
                      </a:r>
                      <a:endParaRPr lang="vi-VN" b="1">
                        <a:solidFill>
                          <a:schemeClr val="bg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Công văn 9038/SYT-NVY ngày 03.12.2021</a:t>
                      </a:r>
                      <a:endParaRPr lang="vi-VN" b="1">
                        <a:solidFill>
                          <a:schemeClr val="bg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b="1">
                          <a:solidFill>
                            <a:schemeClr val="bg1"/>
                          </a:solidFill>
                          <a:latin typeface="Times New Roman" panose="02020603050405020304" pitchFamily="18" charset="0"/>
                          <a:cs typeface="Times New Roman" panose="02020603050405020304" pitchFamily="18" charset="0"/>
                        </a:rPr>
                        <a:t>Công văn 548/UBND-VX ngày 22.2.2022</a:t>
                      </a:r>
                      <a:endParaRPr lang="vi-VN" b="1">
                        <a:solidFill>
                          <a:schemeClr val="bg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val="1651568357"/>
                  </a:ext>
                </a:extLst>
              </a:tr>
              <a:tr h="1649510">
                <a:tc>
                  <a:txBody>
                    <a:bodyPr/>
                    <a:lstStyle/>
                    <a:p>
                      <a:r>
                        <a:rPr lang="en-US">
                          <a:latin typeface="Times New Roman" panose="02020603050405020304" pitchFamily="18" charset="0"/>
                          <a:cs typeface="Times New Roman" panose="02020603050405020304" pitchFamily="18" charset="0"/>
                        </a:rPr>
                        <a:t>Điều chỉnh định nghĩa F0</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RT-PCR/test nhanh (+).</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RT-PCR (+). Nếu test nhanh (+) kèm:</a:t>
                      </a:r>
                    </a:p>
                    <a:p>
                      <a:pPr marL="285750" indent="-285750">
                        <a:buFontTx/>
                        <a:buChar char="-"/>
                      </a:pPr>
                      <a:r>
                        <a:rPr lang="en-US">
                          <a:latin typeface="Times New Roman" panose="02020603050405020304" pitchFamily="18" charset="0"/>
                          <a:cs typeface="Times New Roman" panose="02020603050405020304" pitchFamily="18" charset="0"/>
                        </a:rPr>
                        <a:t>F1.</a:t>
                      </a:r>
                    </a:p>
                    <a:p>
                      <a:pPr marL="285750" indent="-285750">
                        <a:buFontTx/>
                        <a:buChar char="-"/>
                      </a:pPr>
                      <a:r>
                        <a:rPr lang="en-US">
                          <a:latin typeface="Times New Roman" panose="02020603050405020304" pitchFamily="18" charset="0"/>
                          <a:cs typeface="Times New Roman" panose="02020603050405020304" pitchFamily="18" charset="0"/>
                        </a:rPr>
                        <a:t>Có ít nhất 2 triệu chứng</a:t>
                      </a:r>
                    </a:p>
                    <a:p>
                      <a:pPr marL="285750" indent="-285750">
                        <a:buFontTx/>
                        <a:buChar char="-"/>
                      </a:pPr>
                      <a:r>
                        <a:rPr lang="en-US">
                          <a:latin typeface="Times New Roman" panose="02020603050405020304" pitchFamily="18" charset="0"/>
                          <a:cs typeface="Times New Roman" panose="02020603050405020304" pitchFamily="18" charset="0"/>
                        </a:rPr>
                        <a:t>Nếu không triệu chứng thì 02 lần  test nhanh (+) trong vòng 8 giờ.</a:t>
                      </a:r>
                      <a:endParaRPr lang="vi-VN">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0337234"/>
                  </a:ext>
                </a:extLst>
              </a:tr>
              <a:tr h="607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Điều chỉnh định nghĩa F1</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Cả lớp.</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Tiếp xúc gần (11042/BYT-DP ngày 29/12/2021).</a:t>
                      </a:r>
                      <a:endParaRPr lang="vi-VN">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7533235"/>
                  </a:ext>
                </a:extLst>
              </a:tr>
              <a:tr h="607714">
                <a:tc>
                  <a:txBody>
                    <a:bodyPr/>
                    <a:lstStyle/>
                    <a:p>
                      <a:r>
                        <a:rPr lang="en-US">
                          <a:latin typeface="Times New Roman" panose="02020603050405020304" pitchFamily="18" charset="0"/>
                          <a:cs typeface="Times New Roman" panose="02020603050405020304" pitchFamily="18" charset="0"/>
                        </a:rPr>
                        <a:t>Đánh giá tình trạng sức khỏe học sinh</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Sau khi có kết quả XN.</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Ngay khi phát hiện trẻ có triệu chứng, trước khi XN.</a:t>
                      </a:r>
                      <a:endParaRPr lang="vi-VN">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4588322"/>
                  </a:ext>
                </a:extLst>
              </a:tr>
              <a:tr h="1128612">
                <a:tc>
                  <a:txBody>
                    <a:bodyPr/>
                    <a:lstStyle/>
                    <a:p>
                      <a:r>
                        <a:rPr lang="en-US">
                          <a:latin typeface="Times New Roman" panose="02020603050405020304" pitchFamily="18" charset="0"/>
                          <a:cs typeface="Times New Roman" panose="02020603050405020304" pitchFamily="18" charset="0"/>
                        </a:rPr>
                        <a:t>Thời gian cách ly F1</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F1 tiêm đủ liều/khỏi bệnh</a:t>
                      </a:r>
                      <a:r>
                        <a:rPr lang="en-US">
                          <a:latin typeface="Times New Roman" panose="02020603050405020304" pitchFamily="18" charset="0"/>
                          <a:cs typeface="Times New Roman" panose="02020603050405020304" pitchFamily="18" charset="0"/>
                        </a:rPr>
                        <a:t>: </a:t>
                      </a:r>
                      <a:r>
                        <a:rPr lang="en-US" b="1">
                          <a:solidFill>
                            <a:srgbClr val="FFFF00"/>
                          </a:solidFill>
                          <a:latin typeface="Times New Roman" panose="02020603050405020304" pitchFamily="18" charset="0"/>
                          <a:cs typeface="Times New Roman" panose="02020603050405020304" pitchFamily="18" charset="0"/>
                        </a:rPr>
                        <a:t>đi học</a:t>
                      </a:r>
                      <a:r>
                        <a:rPr lang="en-US">
                          <a:latin typeface="Times New Roman" panose="02020603050405020304" pitchFamily="18" charset="0"/>
                          <a:cs typeface="Times New Roman" panose="02020603050405020304" pitchFamily="18" charset="0"/>
                        </a:rPr>
                        <a:t>, XN N1, </a:t>
                      </a:r>
                      <a:r>
                        <a:rPr lang="en-US" b="1">
                          <a:solidFill>
                            <a:srgbClr val="FFFF00"/>
                          </a:solidFill>
                          <a:latin typeface="Times New Roman" panose="02020603050405020304" pitchFamily="18" charset="0"/>
                          <a:cs typeface="Times New Roman" panose="02020603050405020304" pitchFamily="18" charset="0"/>
                        </a:rPr>
                        <a:t>N3</a:t>
                      </a:r>
                      <a:r>
                        <a:rPr lang="en-US">
                          <a:latin typeface="Times New Roman" panose="02020603050405020304" pitchFamily="18" charset="0"/>
                          <a:cs typeface="Times New Roman" panose="02020603050405020304" pitchFamily="18" charset="0"/>
                        </a:rPr>
                        <a:t>, </a:t>
                      </a:r>
                      <a:r>
                        <a:rPr lang="en-US" b="1">
                          <a:solidFill>
                            <a:srgbClr val="FFFF00"/>
                          </a:solidFill>
                          <a:latin typeface="Times New Roman" panose="02020603050405020304" pitchFamily="18" charset="0"/>
                          <a:cs typeface="Times New Roman" panose="02020603050405020304" pitchFamily="18" charset="0"/>
                        </a:rPr>
                        <a:t>N7</a:t>
                      </a:r>
                      <a:r>
                        <a:rPr lang="en-US">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F1 chưa tiêm đủ liều/có yếu tố nguy cơ: </a:t>
                      </a:r>
                      <a:r>
                        <a:rPr lang="en-US">
                          <a:latin typeface="Times New Roman" panose="02020603050405020304" pitchFamily="18" charset="0"/>
                          <a:cs typeface="Times New Roman" panose="02020603050405020304" pitchFamily="18" charset="0"/>
                        </a:rPr>
                        <a:t>cách ly tại nhà </a:t>
                      </a:r>
                      <a:r>
                        <a:rPr lang="en-US" b="1">
                          <a:solidFill>
                            <a:srgbClr val="FFFF00"/>
                          </a:solidFill>
                          <a:latin typeface="Times New Roman" panose="02020603050405020304" pitchFamily="18" charset="0"/>
                          <a:cs typeface="Times New Roman" panose="02020603050405020304" pitchFamily="18" charset="0"/>
                        </a:rPr>
                        <a:t>14</a:t>
                      </a:r>
                      <a:r>
                        <a:rPr lang="en-US">
                          <a:latin typeface="Times New Roman" panose="02020603050405020304" pitchFamily="18" charset="0"/>
                          <a:cs typeface="Times New Roman" panose="02020603050405020304" pitchFamily="18" charset="0"/>
                        </a:rPr>
                        <a:t> ngày, XN N14.</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F1 tiêm đủ liều/khỏi bệnh:</a:t>
                      </a:r>
                      <a:r>
                        <a:rPr lang="en-US">
                          <a:latin typeface="Times New Roman" panose="02020603050405020304" pitchFamily="18" charset="0"/>
                          <a:cs typeface="Times New Roman" panose="02020603050405020304" pitchFamily="18" charset="0"/>
                        </a:rPr>
                        <a:t> cách ly </a:t>
                      </a:r>
                      <a:r>
                        <a:rPr lang="en-US" b="1">
                          <a:solidFill>
                            <a:srgbClr val="FFFF00"/>
                          </a:solidFill>
                          <a:latin typeface="Times New Roman" panose="02020603050405020304" pitchFamily="18" charset="0"/>
                          <a:cs typeface="Times New Roman" panose="02020603050405020304" pitchFamily="18" charset="0"/>
                        </a:rPr>
                        <a:t>5</a:t>
                      </a:r>
                      <a:r>
                        <a:rPr lang="en-US">
                          <a:latin typeface="Times New Roman" panose="02020603050405020304" pitchFamily="18" charset="0"/>
                          <a:cs typeface="Times New Roman" panose="02020603050405020304" pitchFamily="18" charset="0"/>
                        </a:rPr>
                        <a:t> ngày, XN N1, N5.</a:t>
                      </a:r>
                    </a:p>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F1 chưa tiêm đủ liều</a:t>
                      </a:r>
                      <a:r>
                        <a:rPr lang="en-US">
                          <a:latin typeface="Times New Roman" panose="02020603050405020304" pitchFamily="18" charset="0"/>
                          <a:cs typeface="Times New Roman" panose="02020603050405020304" pitchFamily="18" charset="0"/>
                        </a:rPr>
                        <a:t>: cách ly </a:t>
                      </a:r>
                      <a:r>
                        <a:rPr lang="en-US" b="1">
                          <a:solidFill>
                            <a:srgbClr val="FFFF00"/>
                          </a:solidFill>
                          <a:latin typeface="Times New Roman" panose="02020603050405020304" pitchFamily="18" charset="0"/>
                          <a:cs typeface="Times New Roman" panose="02020603050405020304" pitchFamily="18" charset="0"/>
                        </a:rPr>
                        <a:t>7</a:t>
                      </a:r>
                      <a:r>
                        <a:rPr lang="en-US">
                          <a:latin typeface="Times New Roman" panose="02020603050405020304" pitchFamily="18" charset="0"/>
                          <a:cs typeface="Times New Roman" panose="02020603050405020304" pitchFamily="18" charset="0"/>
                        </a:rPr>
                        <a:t> ngày, XN N1, N7.</a:t>
                      </a:r>
                      <a:endParaRPr lang="vi-VN">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0087600"/>
                  </a:ext>
                </a:extLst>
              </a:tr>
              <a:tr h="1649510">
                <a:tc>
                  <a:txBody>
                    <a:bodyPr/>
                    <a:lstStyle/>
                    <a:p>
                      <a:r>
                        <a:rPr lang="en-US">
                          <a:latin typeface="Times New Roman" panose="02020603050405020304" pitchFamily="18" charset="0"/>
                          <a:cs typeface="Times New Roman" panose="02020603050405020304" pitchFamily="18" charset="0"/>
                        </a:rPr>
                        <a:t>Mở rộng phạm vi XN</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02 F0 ở 02 lớp cùng tầng:</a:t>
                      </a:r>
                      <a:r>
                        <a:rPr lang="en-US">
                          <a:latin typeface="Times New Roman" panose="02020603050405020304" pitchFamily="18" charset="0"/>
                          <a:cs typeface="Times New Roman" panose="02020603050405020304" pitchFamily="18" charset="0"/>
                        </a:rPr>
                        <a:t> XN toàn bộ các HS cùng tầng</a:t>
                      </a:r>
                    </a:p>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02 F0 ở khác tầng, cùng khối nhà: </a:t>
                      </a:r>
                      <a:r>
                        <a:rPr lang="en-US">
                          <a:latin typeface="Times New Roman" panose="02020603050405020304" pitchFamily="18" charset="0"/>
                          <a:cs typeface="Times New Roman" panose="02020603050405020304" pitchFamily="18" charset="0"/>
                        </a:rPr>
                        <a:t>XN toàn bộ các HS cùng khối nhà</a:t>
                      </a:r>
                    </a:p>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02 lớp khác khối nhà, có liên quan dịch tễ: </a:t>
                      </a:r>
                      <a:r>
                        <a:rPr lang="en-US" b="0">
                          <a:latin typeface="Times New Roman" panose="02020603050405020304" pitchFamily="18" charset="0"/>
                          <a:cs typeface="Times New Roman" panose="02020603050405020304" pitchFamily="18" charset="0"/>
                        </a:rPr>
                        <a:t>XN toàn bộ trường</a:t>
                      </a:r>
                      <a:endParaRPr lang="vi-VN" b="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XN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F1</a:t>
                      </a:r>
                      <a:endParaRPr lang="vi-V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94869952"/>
                  </a:ext>
                </a:extLst>
              </a:tr>
            </a:tbl>
          </a:graphicData>
        </a:graphic>
      </p:graphicFrame>
    </p:spTree>
    <p:extLst>
      <p:ext uri="{BB962C8B-B14F-4D97-AF65-F5344CB8AC3E}">
        <p14:creationId xmlns:p14="http://schemas.microsoft.com/office/powerpoint/2010/main" val="1272930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344</TotalTime>
  <Words>2637</Words>
  <Application>Microsoft Office PowerPoint</Application>
  <PresentationFormat>Màn hình rộng</PresentationFormat>
  <Paragraphs>134</Paragraphs>
  <Slides>19</Slides>
  <Notes>1</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19</vt:i4>
      </vt:variant>
    </vt:vector>
  </HeadingPairs>
  <TitlesOfParts>
    <vt:vector size="29" baseType="lpstr">
      <vt:lpstr>メイリオ</vt:lpstr>
      <vt:lpstr>Arial</vt:lpstr>
      <vt:lpstr>Calibri</vt:lpstr>
      <vt:lpstr>Century Gothic</vt:lpstr>
      <vt:lpstr>Symbol</vt:lpstr>
      <vt:lpstr>Times New Roman</vt:lpstr>
      <vt:lpstr>Verdana</vt:lpstr>
      <vt:lpstr>Wingdings</vt:lpstr>
      <vt:lpstr>Wingdings 3</vt:lpstr>
      <vt:lpstr>Ion</vt:lpstr>
      <vt:lpstr> TẬP HUẤN CÔNG TÁC PHÒNG, CHỐNG DỊCH COVID-19 TẠI CÁC CƠ SỞ GIÁO DỤC TRÊN ĐỊA BÀN THÀNH PHỐ THỦ ĐỨC</vt:lpstr>
      <vt:lpstr>Một số căn cứ hướng dẫn mới của Bộ Y Tế</vt:lpstr>
      <vt:lpstr>ĐỊNH NGHĨA CA BỆNH (Theo Công văn số 11042/BYT-DP ngày 29/12/2021 của Bộ Y tế)</vt:lpstr>
      <vt:lpstr>Bản trình bày PowerPoint</vt:lpstr>
      <vt:lpstr>QUY TRÌNH XỬ LÝ F0 TRONG TRƯỜNG HỌC</vt:lpstr>
      <vt:lpstr>ĐỊNH NGHĨA CA BỆNH (Theo Công văn số 11042/BYT-DP ngày 29/12/2021 của Bộ Y tế)</vt:lpstr>
      <vt:lpstr>KHI PHÁT HIỆN HỌC SINH CÓ TRIỆU CHỨNG NGHI NHIỄM COVID-19 TẠI CƠ SỞ GIÁO DỤC</vt:lpstr>
      <vt:lpstr>KHI PHÁT HIỆN F0 TẠI CƠ SỞ GIÁO DỤC</vt:lpstr>
      <vt:lpstr>Một số điểm mới trong quy trình xử lý F0 tại trường học</vt:lpstr>
      <vt:lpstr>Xử lý người tiếp xúc gần (F1)</vt:lpstr>
      <vt:lpstr>Bản trình bày PowerPoint</vt:lpstr>
      <vt:lpstr>Công văn số 625/UBND-VX ngày 02/03/2022 của UBND Thành phố Hồ Chí Minh</vt:lpstr>
      <vt:lpstr>LƯU Ý</vt:lpstr>
      <vt:lpstr>Bản trình bày PowerPoint</vt:lpstr>
      <vt:lpstr>Hướng dẫn vệ sinh khử khuẩn phòng chống dịch COVID-19</vt:lpstr>
      <vt:lpstr>Lượng hóa chất chứa clo để pha 10 lít dung dịch với các nồng độ clo hoạt tính thường sử dụng trong công tác phòng chống dịch</vt:lpstr>
      <vt:lpstr>LƯU ĐỒ HƯỚNG DẪN XỬ TRÍ CÁC TRƯỜNG HỢP F0, F1 TẠI CƠ SỞ GIÁO DỤC</vt:lpstr>
      <vt:lpstr>ĐƯỜNG DÂY NÓNG TTYT VÀ 32 TYT, TYT LƯU ĐỘNG</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CẬP NHẬT QUY TRÌNH XỬ LÝ F0 TẠI CỘNG ĐỒNG</dc:title>
  <dc:creator>Thao Nguyen</dc:creator>
  <cp:lastModifiedBy>Administrator</cp:lastModifiedBy>
  <cp:revision>64</cp:revision>
  <dcterms:created xsi:type="dcterms:W3CDTF">2022-02-23T19:10:50Z</dcterms:created>
  <dcterms:modified xsi:type="dcterms:W3CDTF">2022-03-02T15:44:15Z</dcterms:modified>
</cp:coreProperties>
</file>